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notesSlides/notesSlide1.xml" ContentType="application/vnd.openxmlformats-officedocument.presentationml.notesSlide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notesSlides/notesSlide2.xml" ContentType="application/vnd.openxmlformats-officedocument.presentationml.notesSlide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7"/>
  </p:notesMasterIdLst>
  <p:sldIdLst>
    <p:sldId id="256" r:id="rId2"/>
    <p:sldId id="257" r:id="rId3"/>
    <p:sldId id="294" r:id="rId4"/>
    <p:sldId id="268" r:id="rId5"/>
    <p:sldId id="278" r:id="rId6"/>
    <p:sldId id="281" r:id="rId7"/>
    <p:sldId id="379" r:id="rId8"/>
    <p:sldId id="292" r:id="rId9"/>
    <p:sldId id="272" r:id="rId10"/>
    <p:sldId id="394" r:id="rId11"/>
    <p:sldId id="393" r:id="rId12"/>
    <p:sldId id="266" r:id="rId13"/>
    <p:sldId id="263" r:id="rId14"/>
    <p:sldId id="302" r:id="rId15"/>
    <p:sldId id="264" r:id="rId16"/>
    <p:sldId id="322" r:id="rId17"/>
    <p:sldId id="387" r:id="rId18"/>
    <p:sldId id="369" r:id="rId19"/>
    <p:sldId id="284" r:id="rId20"/>
    <p:sldId id="370" r:id="rId21"/>
    <p:sldId id="296" r:id="rId22"/>
    <p:sldId id="371" r:id="rId23"/>
    <p:sldId id="265" r:id="rId24"/>
    <p:sldId id="372" r:id="rId25"/>
    <p:sldId id="346" r:id="rId26"/>
    <p:sldId id="347" r:id="rId27"/>
    <p:sldId id="350" r:id="rId28"/>
    <p:sldId id="390" r:id="rId29"/>
    <p:sldId id="388" r:id="rId30"/>
    <p:sldId id="351" r:id="rId31"/>
    <p:sldId id="353" r:id="rId32"/>
    <p:sldId id="352" r:id="rId33"/>
    <p:sldId id="354" r:id="rId34"/>
    <p:sldId id="355" r:id="rId35"/>
    <p:sldId id="356" r:id="rId36"/>
    <p:sldId id="357" r:id="rId37"/>
    <p:sldId id="359" r:id="rId38"/>
    <p:sldId id="389" r:id="rId39"/>
    <p:sldId id="391" r:id="rId40"/>
    <p:sldId id="392" r:id="rId41"/>
    <p:sldId id="374" r:id="rId42"/>
    <p:sldId id="323" r:id="rId43"/>
    <p:sldId id="373" r:id="rId44"/>
    <p:sldId id="325" r:id="rId45"/>
    <p:sldId id="377" r:id="rId46"/>
    <p:sldId id="337" r:id="rId47"/>
    <p:sldId id="395" r:id="rId48"/>
    <p:sldId id="376" r:id="rId49"/>
    <p:sldId id="315" r:id="rId50"/>
    <p:sldId id="333" r:id="rId51"/>
    <p:sldId id="335" r:id="rId52"/>
    <p:sldId id="334" r:id="rId53"/>
    <p:sldId id="316" r:id="rId54"/>
    <p:sldId id="332" r:id="rId55"/>
    <p:sldId id="378" r:id="rId56"/>
    <p:sldId id="336" r:id="rId57"/>
    <p:sldId id="360" r:id="rId58"/>
    <p:sldId id="361" r:id="rId59"/>
    <p:sldId id="362" r:id="rId60"/>
    <p:sldId id="367" r:id="rId61"/>
    <p:sldId id="368" r:id="rId62"/>
    <p:sldId id="364" r:id="rId63"/>
    <p:sldId id="375" r:id="rId64"/>
    <p:sldId id="327" r:id="rId65"/>
    <p:sldId id="384" r:id="rId6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8C1"/>
    <a:srgbClr val="FA62B9"/>
    <a:srgbClr val="E2A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002" autoAdjust="0"/>
    <p:restoredTop sz="94660"/>
  </p:normalViewPr>
  <p:slideViewPr>
    <p:cSldViewPr snapToGrid="0">
      <p:cViewPr>
        <p:scale>
          <a:sx n="58" d="100"/>
          <a:sy n="58" d="100"/>
        </p:scale>
        <p:origin x="2676" y="11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5T12:59:19.95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19 0,'4036'0'0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3-23T14:34:12.076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66,'11'-8,"0"0,0 1,0 1,1 0,0 0,0 1,1 0,-1 2,1-1,0 1,19-1,476 4,-335 7,-45 6,-88-8,-30-4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3T14:34:14.919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 0,'2978'0'0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3-23T14:34:19.325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1322 7,'-233'15,"-20"-1,70-5,90-9,-15 1,-128-15,45-12,173 23,11 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3-23T14:34:21.961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3 1,'2'3,"0"0,-1 1,0-1,0 0,0 1,0-1,0 1,-1 0,0-1,0 1,0-1,0 6,0-6,1 26,-2 212,-11 395,14-390,-2-202,-1-11,1 0,2 1,1-1,8 36,-9-61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3-23T14:34:23.858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37 1594,'-2'-3,"0"0,1 0,-1 0,1 0,0-1,0 1,0 0,1-1,-1 1,1-5,-1 5,-6-59,2 0,4-73,-2-35,1 147,-1-15,1-1,2 0,9-71,-1 56,1-95,2 22,-3 49,-3 22,-3-1,-7-85,-17-38,17 157,3 17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3-23T14:34:24.816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180 1,'-13'30,"2"1,-11 49,0-3,-4 8,3 2,4 1,-11 134,16 419,15-632,-1-1,1 1,0 0,1-1,5 17,-6-21,1-1,0 0,-1-1,1 1,0 0,0 0,1-1,-1 1,0-1,1 0,0 0,-1 0,1 0,0 0,0-1,0 1,0-1,4 2,8 3,-10-3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3-23T14:34:28.465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1878 105,'0'-1,"0"0,-1 0,1 0,-1 0,1 0,-1 0,1 0,-1 0,1 0,-1 1,0-1,0 0,1 0,-1 1,0-1,0 1,0-1,0 1,0-1,0 1,0-1,0 1,0 0,0-1,0 1,0 0,0 0,-1 0,-39-5,30 5,-102-8,-139 8,97 3,102-6,-66-10,39 2,-238-17,244 21,-34-4,-213 8,319 3,0 1,0 0,1 0,-1-1,0 1,0 1,1-1,-1 0,1 0,-1 0,1 1,-1-1,1 1,0-1,0 1,0 0,0-1,0 1,0 0,0 0,1 0,-1 0,0-1,0 5,-10 56,10-49,-22 95,14-73,-9 71,8 73,7-155,-2 0,-1-1,-1 1,-1-2,-1 1,-13 23,13-28,1 4,1 1,1 0,1 0,1 0,1 0,1 1,1 0,3 26,-2-42,0 2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1-05T15:27:09.72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486 761,'-2'-17,"-1"0,-1 0,0 0,-1 1,0-1,-2 1,0 0,-13-21,-17-44,30 64,1 0,0-1,2 0,0 0,1 0,0-28,3 40,1 0,-1 0,-1 1,1-1,-1 0,0 0,0 0,-1 0,1 0,-1 1,-1-1,1 1,-1-1,0 1,0 0,0 0,-1 0,0 1,0-1,0 1,0 0,-1 0,0 1,1-1,-10-4,-32-24,39 26,0 0,0 1,-1 0,0 0,0 1,-1 0,1 0,-1 1,-10-3,17 6,1-1,-1 1,0 0,1 1,-1-1,0 0,1 0,-1 1,1-1,-1 1,0-1,1 1,-1 0,1 0,0-1,-1 1,1 0,0 0,-1 0,1 1,0-1,0 0,0 0,0 1,0-1,0 0,0 1,1-1,-1 1,0-1,1 1,-1 0,1-1,0 1,-1-1,1 1,0 3,-2 9,1 0,0 1,2 19,0-21,-2 17,-9 54,-1 23,0 22,7-103,1 1,1 0,1 0,1 0,2 0,7 40,-2-5,-7-51,1 1,0-1,1 0,0 0,6 15,-7-23,0 0,1 0,0 0,-1 0,1 0,0-1,0 1,1-1,-1 0,0 1,1-1,0 0,-1 0,1-1,0 1,0-1,0 1,0-1,0 0,0 0,0 0,1 0,2 0,31 2,0-1,0-1,39-5,19 0,-55 5,-29 1,1-2,0 1,0-1,0-1,-1 0,24-6,-33 5,1 1,-1-1,0 0,1 1,-1-1,0 0,0 0,0-1,-1 1,1 0,0-1,-1 1,0-1,1 1,-1-1,0 0,0 1,-1-1,1 0,-1 0,1 0,-1 1,0-5,1-11,-1-1,-3-28,1 21,1-58,2 44,-2 1,-2 0,-9-48,6 55,3-1,0 1,2-1,4-37,-1 24,-5-49,1 79,-1 1,-1 0,-1 0,-8-19,7 18,0-1,-7-31,13 45,-1 1,0-1,0 0,0 1,0-1,-1 1,1-1,-1 1,1-1,-1 1,0 0,0 0,0 0,0 0,0 0,-1 0,1 1,0-1,-1 1,1-1,-1 1,0 0,1 0,-1 0,0 1,0-1,-4 0,-10-1,0 0,0 2,-27 1,20 0,-5-1,-9 0,0 2,0 1,-54 12,59-9,26-6,0 1,0 0,1 1,-1 0,-10 4,15-5,0 0,0 0,0 1,0-1,0 1,0 0,1-1,-1 1,1 0,-1 0,1 0,-1 0,1 0,0 0,0 1,0-1,1 0,-1 1,0-1,0 3,-3 28,2 0,1-1,5 55,0 6,-3-55,1 0,11 62,-6-62,3 4,-3 1,4 84,-13-72,-16 98,18-150,-3 10,1 0,1 0,0 0,2 21,-1-32,0 1,1 0,-1-1,1 1,-1-1,1 1,0-1,0 0,0 1,0-1,1 0,-1 1,1-1,-1 0,1 0,0 0,0-1,0 1,0 0,0-1,0 1,0-1,0 0,1 1,-1-1,0 0,1-1,-1 1,5 1,5-1,0-1,0 0,0 0,1-1,-1-1,0 0,21-7,-15 4,0 1,31-2,73-6,-76 6,53-1,-88 7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1-05T15:31:13.14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460 30,'-122'-2,"-134"5,255-3,-1 0,1 0,-1 0,1 0,-1 0,1 0,0 1,-1-1,1 1,-1-1,1 1,0 0,0-1,-1 1,1 0,0 0,0 0,0 0,0 0,0 0,0 0,0 0,0 0,0 0,0 1,0 0,1 1,-1-1,1 1,0-1,0 1,0-1,0 1,0-1,1 1,-1-1,1 1,0-1,-1 1,3 3,4 7,0 0,1-1,0 0,10 12,7 5,-14-18,0 1,-1 1,0 0,-1 0,-1 1,0 0,6 17,-9-19,0-1,1 0,0-1,1 1,0-1,0 0,11 9,-11-12,-1 1,1-1,-1 1,0 0,-1 1,0-1,-1 1,1 0,-2 0,1 0,-1 1,3 14,-3 42,-4 85,-2-39,3-107,0 0,0 0,-1 0,1-1,-1 1,0 0,-1 0,1 0,-1-1,0 1,0-1,0 1,-1-1,1 0,-1 0,0 0,-1 0,1-1,0 1,-6 4,2-4,0 0,0-1,0 1,-1-1,1 0,-1-1,0 0,0 0,1-1,-1 0,0 0,-9-1,14 0,-7 1,-1-1,0 0,0-1,1 0,-19-5,25 5,0-1,1 0,0 0,-1 0,1 0,0 0,0-1,0 1,0-1,0 0,1 0,-1 0,1 0,0 0,0 0,0-1,0 1,1-1,-2-5,-3-12,2 0,1 0,0-1,1 1,2-1,0 1,4-27,-1-20,-3 18,1-12,-2 1,-14-93,8 116,-1-46,7 72,1 0,0-1,1 1,0 0,1 0,1 0,6-22,-6 28,1 0,-1 0,1 1,0-1,0 1,0 0,1 0,0 1,0-1,0 1,1 0,-1 0,1 1,0 0,0 0,0 0,0 1,0 0,1 0,-1 0,1 1,-1 0,1 0,0 1,0-1,-1 2,1-1,0 1,-1 0,13 3,-17-2,1-1,-1 1,0-1,1 1,-1 0,0 0,0 0,0 0,0 0,-1 1,1-1,-1 1,1-1,-1 1,0-1,2 6,12 52,-8-26,-3-19,15 41,-4 0,-1 1,-3 1,4 77,-13-106,9 48,-6-49,3 54,-7-25,-4 112,2-164,0-1,0 1,0-1,0 1,-1-1,0 1,0-1,0 0,0 1,-1-1,0-1,0 1,0 0,0-1,0 1,-1-1,1 0,-1 0,0 0,0-1,0 0,0 1,-9 2,-9 3,0-1,-1-1,-41 5,0 1,4-2,33-6,23-3,9 0,249-2,-232 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1-05T15:27:09.72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486 761,'-2'-17,"-1"0,-1 0,0 0,-1 1,0-1,-2 1,0 0,-13-21,-17-44,30 64,1 0,0-1,2 0,0 0,1 0,0-28,3 40,1 0,-1 0,-1 1,1-1,-1 0,0 0,0 0,-1 0,1 0,-1 1,-1-1,1 1,-1-1,0 1,0 0,0 0,-1 0,0 1,0-1,0 1,0 0,-1 0,0 1,1-1,-10-4,-32-24,39 26,0 0,0 1,-1 0,0 0,0 1,-1 0,1 0,-1 1,-10-3,17 6,1-1,-1 1,0 0,1 1,-1-1,0 0,1 0,-1 1,1-1,-1 1,0-1,1 1,-1 0,1 0,0-1,-1 1,1 0,0 0,-1 0,1 1,0-1,0 0,0 0,0 1,0-1,0 0,0 1,1-1,-1 1,0-1,1 1,-1 0,1-1,0 1,-1-1,1 1,0 3,-2 9,1 0,0 1,2 19,0-21,-2 17,-9 54,-1 23,0 22,7-103,1 1,1 0,1 0,1 0,2 0,7 40,-2-5,-7-51,1 1,0-1,1 0,0 0,6 15,-7-23,0 0,1 0,0 0,-1 0,1 0,0-1,0 1,1-1,-1 0,0 1,1-1,0 0,-1 0,1-1,0 1,0-1,0 1,0-1,0 0,0 0,0 0,1 0,2 0,31 2,0-1,0-1,39-5,19 0,-55 5,-29 1,1-2,0 1,0-1,0-1,-1 0,24-6,-33 5,1 1,-1-1,0 0,1 1,-1-1,0 0,0 0,0-1,-1 1,1 0,0-1,-1 1,0-1,1 1,-1-1,0 0,0 1,-1-1,1 0,-1 0,1 0,-1 1,0-5,1-11,-1-1,-3-28,1 21,1-58,2 44,-2 1,-2 0,-9-48,6 55,3-1,0 1,2-1,4-37,-1 24,-5-49,1 79,-1 1,-1 0,-1 0,-8-19,7 18,0-1,-7-31,13 45,-1 1,0-1,0 0,0 1,0-1,-1 1,1-1,-1 1,1-1,-1 1,0 0,0 0,0 0,0 0,0 0,-1 0,1 1,0-1,-1 1,1-1,-1 1,0 0,1 0,-1 0,0 1,0-1,-4 0,-10-1,0 0,0 2,-27 1,20 0,-5-1,-9 0,0 2,0 1,-54 12,59-9,26-6,0 1,0 0,1 1,-1 0,-10 4,15-5,0 0,0 0,0 1,0-1,0 1,0 0,1-1,-1 1,1 0,-1 0,1 0,-1 0,1 0,0 0,0 1,0-1,1 0,-1 1,0-1,0 3,-3 28,2 0,1-1,5 55,0 6,-3-55,1 0,11 62,-6-62,3 4,-3 1,4 84,-13-72,-16 98,18-150,-3 10,1 0,1 0,0 0,2 21,-1-32,0 1,1 0,-1-1,1 1,-1-1,1 1,0-1,0 0,0 1,0-1,1 0,-1 1,1-1,-1 0,1 0,0 0,0-1,0 1,0 0,0-1,0 1,0-1,0 0,1 1,-1-1,0 0,1-1,-1 1,5 1,5-1,0-1,0 0,0 0,1-1,-1-1,0 0,21-7,-15 4,0 1,31-2,73-6,-76 6,53-1,-88 7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5T12:59:36.37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9 0,'3934'0'0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3T14:32:24.778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3204 0 0,'-3204'0'0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3T14:32:36.385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 0,'0'1292'0,"2922"-1292"0,-2922-1292 0,-2922 1292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3-23T14:32:47.748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2275 758,'-20'-2,"1"0,-1-1,1-1,-23-8,-4 0,-304-66,-3 16,-2 15,-428-1,771 48,-5-1,1 1,0 0,-1 1,1 1,-28 8,42-10,0 1,0 0,1-1,-1 1,0 0,1 0,-1 0,1 1,-1-1,1 0,-1 0,1 1,0-1,0 1,0 0,-1-1,2 1,-1 0,0-1,-1 4,1 0,0-1,1 0,-1 0,1 0,0 1,0-1,1 0,-1 0,2 6,4 9,0 0,1-1,13 23,-14-27,8 12,1 0,1-1,1-1,1-1,1 0,1-1,2-1,0-1,0-1,2-1,0-1,1-2,1 0,1-1,-1-2,2 0,0-2,0-2,1 0,0-2,0-1,1-1,-1-1,1-2,-1-1,1-2,35-5,-3-7,0-2,-1-2,-1-4,-2-1,91-52,-144 73,1-1,-1 1,0-1,0-1,0 1,-1-1,1 0,-1 0,0 0,0 0,0-1,-1 0,0 0,1 0,-2 0,1 0,-1-1,1 1,-1-1,-1 1,1-1,-1 0,0 0,-1 1,1-1,-1 0,0 0,0 0,-2-6,2-6,-2-1,0 1,-1-1,0 1,-2 0,0 0,-1 1,-1-1,0 1,-1 1,-1 0,-17-24,25 38,-1 0,0 1,1-1,-1 0,0 1,1-1,-1 1,0-1,0 1,0 0,-1 0,1 0,0 0,0 0,-1 1,1-1,0 0,-1 1,1 0,0 0,-1 0,1 0,0 0,-1 0,1 0,-1 1,1-1,0 1,0 0,-1 0,1 0,0 0,0 0,0 0,-3 2,-6 6,0-1,1 2,0-1,-17 21,19-20,-23 29,2 0,2 2,2 1,-26 60,49-100,2-6,4-20,8-32,19-99,-28 132,-2 1,0-1,-1 1,-6-45,5 62,1 0,-2 0,1 0,0 0,-1 1,0-1,0 0,0 1,-1-1,1 1,-1 0,0 0,-1 0,1 0,0 1,-1-1,0 1,0 0,0 0,-8-4,7 5,0 1,-1 0,1 0,0 0,0 0,-1 1,1 0,0 0,0 1,-1-1,1 1,0 0,0 1,0-1,0 1,0 0,0 0,0 1,1-1,-5 4,-10 6,1 1,0 1,1 0,1 1,0 1,1 1,1 0,0 1,1 0,2 1,0 0,0 1,2 0,0 1,2 0,0 0,2 1,0-1,1 1,1 0,0 30,3 8,2-40,0-32,19-320,-51 454,25-104,-123 462,164-792,-31 235,-4-1,-3 1,-14-87,16 163,0-5,-1 1,0-1,0 0,-1 0,0 1,0-1,0 1,-5-9,7 14,0-1,0 1,-1 0,1 0,0 0,0 0,-1-1,1 1,0 0,-1 0,1 0,0 0,0 0,-1 0,1 0,0 0,-1 0,1 0,0 0,-1 0,1 0,0 0,0 0,-1 0,1 0,0 0,0 0,-1 1,1-1,0 0,-1 0,1 0,0 0,0 1,0-1,-1 0,1 0,0 0,0 1,0-1,-1 0,1 0,0 1,0-1,0 0,0 1,0-1,0 0,0 0,0 1,0-1,0 0,0 1,0-1,-6 23,-43 298,33-210,17-97,7-30,10-36,13-52,-3-1,24-203,-52 308,1-1,-1 1,0-1,0 1,0-1,0 1,1-1,-1 0,0 1,0-1,0 1,0-1,0 0,0 1,-1-1,1 1,0-1,0 1,0-1,0 1,-1-1,1 0,0 1,-1-1,1 1,0 0,-1-1,1 1,-1-1,-10 15,-13 39,23-49,-38 95,18-42,-2-2,-55 95,78-149,-1 0,1 0,-1 0,1 0,-1 0,0 0,0 0,1 0,-1 0,0 0,0-1,0 1,0 0,0-1,0 1,0-1,0 1,0-1,-1 1,1-1,0 1,0-1,-3 0,3 0,0-1,0 1,-1-1,1 0,0 1,0-1,0 0,0 0,0 0,0 0,0 0,0 0,0 0,1 0,-1 0,0 0,1 0,-2-2,-4-11,0-1,1 0,-3-18,2 12,-101-346,95 340,12 27,0-1,0 1,-1 1,1-1,0 0,0 0,-1 0,1 0,0 0,-1 0,1 0,0 0,0 0,0 0,-1 0,1 1,0-1,0 0,0 0,-1 0,1 1,0-1,0 0,0 0,0 0,-1 1,1-1,0 0,0 0,0 1,0-1,0 0,0 0,0 1,0-1,0 0,0 0,0 1,0-1,0 0,0 0,0 1,0-1,0 0,0 1,-3 55,3 9,-2 87,1-131,-2 0,0 0,-2-1,-13 41,18-60,0 0,-1 0,1 0,0 0,0-1,-1 1,1 0,-1 0,1 0,-1 0,1-1,-1 1,1 0,-1 0,0-1,1 1,-1 0,0-1,0 1,1-1,-1 1,0-1,0 1,0-1,-1 1,1-2,0 1,1-1,-1 1,0-1,0 0,1 1,-1-1,0 0,1 0,-1 1,0-1,1 0,-1 0,1 0,-1 0,1 0,0 0,-1-1,-11-54,0-77,11 118,2-1,-1 1,2 0,0 0,0 0,9-23,-6 109,-5-47,1-4,-1 0,-4 35,-4-38,1-26,-3-28,7 6,3-51,1 55,-1 0,-7-52,-7 37,11 36,0-1,1 0,0 0,0 0,-2-13,-13-88,54 147,-20-23,2 0,-1-1,2-1,0 0,0-2,1-1,40 17,11-2,82 18,-62-23,142 14,97-13,-143-11,-154-7,-1 1,37 12,39 6,-72-18,353 39,-371-42,0 1,0 1,-1 1,0 0,1 1,-2 2,1-1,-1 2,24 15,-41-23,0-1,0 0,0 0,1 0,-1 0,0 0,0 0,0 0,0 0,0 0,0 0,0 1,0-1,0 0,0 0,0 0,0 0,1 0,-1 0,0 0,0 1,0-1,0 0,0 0,0 0,0 0,0 0,0 0,0 1,0-1,0 0,0 0,-1 0,1 0,0 0,0 0,0 1,0-1,0 0,0 0,0 0,0 0,0 0,0 0,0 0,-1 0,1 0,0 1,0-1,0 0,0 0,0 0,0 0,0 0,-1 0,1 0,0 0,0 0,0 0,0 0,0 0,-1 0,-14 4,-23-1,-375-3,-275 16,675-15,-56 11,66-11,0 0,0 0,0 0,0 0,1 1,-1-1,0 1,1 0,-1 0,1 0,0 0,0 0,0 0,0 1,0-1,0 1,0-1,-1 5,-7 15,5-13,1-1,0 1,1 0,-5 18,8-25,-1 0,1 0,0 0,0 0,0 0,0 0,0 0,1 0,-1-1,1 1,-1 0,1 0,-1 0,1 0,0-1,0 1,0 0,0-1,0 1,0-1,1 1,-1-1,0 0,1 1,-1-1,1 0,-1 0,1 0,0 0,1 1,25 10,-1-2,1-1,1-1,35 6,123 8,-127-16,133 7,-97-9,132 24,-217-22,-17 1,-20 4,26-11,-57 17,-2-3,-96 12,103-20,0 2,1 3,-99 33,148-43,0-1,0 1,0 0,0 0,0 0,0 0,1 0,-1 0,0 0,1 1,-1-1,0 0,1 1,0 0,-1-1,1 1,0 0,0 0,0-1,-2 5,3-5,1 1,-1-1,0 1,0-1,1 1,-1-1,1 1,0-1,-1 1,1-1,0 0,0 1,-1-1,1 0,0 0,0 0,1 0,-1 0,0 0,0 0,2 1,10 6,0 0,0-1,1 0,16 5,-28-11,36 11,1 0,-1-3,2-1,-1-2,42 1,204-8,-160-2,-111 2,9 1,-21 2,-14 2,-40 12,11-5,1 2,0 2,-55 28,93-42,0 0,-1 0,1 1,0-1,0 0,0 1,1 0,-1-1,0 1,0 0,1 0,-1 0,1 0,0 0,0 0,-1 0,1 0,0 3,1-3,0-1,0 1,0-1,0 0,1 1,-1-1,0 1,1-1,-1 0,1 1,0-1,-1 0,1 0,0 1,0-1,0 0,0 0,0 0,0 0,0 0,0 0,2 0,5 5,1-1,0-1,0 0,0 0,1-1,-1 0,16 3,104 11,1-6,178-8,-198-3,-69 1,-25 0,-1 0,1-1,0 0,-1-1,1-1,-1-1,1 0,23-9,-36 10,1-1,-1 0,-1 0,1 0,0 0,-1 0,1-1,-1 1,0-1,0 1,-1-1,1 0,-1 0,0 0,0 0,0 0,0 0,-1 0,1 0,-1 0,0 0,0 0,-2-8,1 3,0 1,0-1,0 1,-2-1,1 1,-1 0,0 0,0 0,-1 0,-7-11,9 17,1 1,0-1,-1 0,1 1,-1-1,1 1,-1 0,0 0,1-1,-1 1,0 0,0 0,0 1,0-1,0 0,0 1,0-1,0 1,0 0,0-1,-1 1,-3 1,3 0,-1 0,0 0,1 0,-1 1,1-1,-1 1,1 0,0 0,0 1,0-1,-5 5,-3 5,1 0,1 0,-1 1,-13 28,18-34,1 1,0 0,1 0,0 0,0 0,0 0,1 1,1-1,-1 1,1 10,1-18,0-1,0 1,0-1,0 1,0 0,0-1,0 1,0-1,1 1,-1-1,0 1,0 0,0-1,1 1,-1-1,0 1,1-1,-1 1,1-1,-1 0,0 1,1-1,-1 1,1-1,-1 0,1 1,-1-1,1 0,0 0,-1 0,1 1,-1-1,1 0,1 0,24-8,26-31,-48 36,22-20,0-1,-2-1,0-1,-2-1,29-48,-39 56,-1-1,-1 0,-1-1,-1 0,0-1,-2 1,-1-1,0 0,2-41,-7 57,-1-1,1 1,-1 0,-1-1,1 1,-1 0,0 0,0 0,-1 0,0 1,0-1,0 1,-1 0,1-1,-1 1,-1 1,1-1,-1 1,1 0,-1 0,0 0,-1 0,1 1,-7-3,-12-6,0 2,0 1,-1 1,-37-8,-5 2,0 3,-1 3,0 3,0 3,0 3,0 3,1 3,-1 3,-105 29,147-31,0 1,1 2,-1 0,2 2,0 0,1 2,-27 21,44-31,-1 1,2-1,-1 1,1 0,-1 0,2 1,-1 0,1 0,0 0,0 0,1 0,0 1,0-1,1 1,0 0,1 0,-1 0,1 0,1 0,0 0,0 0,0 0,1 0,0 0,1 0,0 0,0 0,5 11,-1-4,2 1,-1-1,2 0,0-1,1 0,0-1,1 1,18 15,-20-21,1 0,0-1,0 0,0-1,1 0,0 0,0-1,1-1,-1 0,1-1,0 0,19 2,19-2,1-2,-1-2,1-2,78-16,-24-5,112-39,-146 38,70-35,-111 45,0-1,-1-2,-1-1,42-37,-63 50,0 0,0-1,-1 0,0-1,-1 1,1-1,-1 0,-1-1,0 1,0-1,-1 0,1 0,-2 0,0 0,0 0,0-1,-1 1,-1-1,0 1,0-1,0 1,-1-1,-1 1,0 0,0 0,-1-1,-4-10,4 16,1 1,-1-1,0 0,0 1,0 0,0 0,-1 0,1 0,-1 0,0 1,0-1,0 1,0 0,0 0,0 1,-1-1,1 1,-1 0,1 0,-1 1,1-1,-1 1,1 0,-8 1,-3-1,-1 2,0 0,1 1,0 1,-29 10,15-1,1 1,0 1,1 2,1 0,1 2,1 1,0 1,1 1,2 0,0 2,2 1,-27 42,43-61,0-1,0 0,0 1,1 0,0-1,0 1,1 0,0 0,0 0,0 0,0 0,1 1,0-1,1 0,-1 0,1 0,3 11,-2-13,0 0,0 0,1 0,-1 0,1 0,0-1,0 1,0-1,1 0,-1 0,1 0,0-1,-1 1,1-1,0 0,0 0,1 0,-1 0,0-1,1 0,-1 0,1 0,-1 0,6-1,2 1,0-1,0 0,0-1,0-1,0 0,0-1,-1 0,1 0,11-6,16-9,42-25,-38 19,0-3,70-58,-99 73,0-2,0 1,-2-2,1 0,-2 0,0-1,-1-1,0 0,-2 0,10-27,-16 40,-1 0,0 0,0 0,-1 0,1 0,-1 0,0-1,0 1,0 0,0 0,-2-4,2 6,-1 1,0 0,1-1,-1 1,0 0,0 0,0 0,0 0,0-1,0 1,0 1,0-1,0 0,0 0,-1 0,1 1,0-1,-1 0,1 1,0-1,-1 1,1 0,-1-1,1 1,0 0,-1 0,1 0,-1 0,1 0,-1 0,1 0,-1 1,1-1,-3 1,-9 3,-1 0,1 1,1 1,-1 0,1 0,0 1,0 1,1 0,0 1,0 0,1 0,0 1,-15 20,-3 7,1 1,-38 74,44-71,-22 56,39-85,0 0,0 1,1-1,1 0,0 1,1 0,0-1,1 1,2 24,-1-34,-1-1,1 0,0 0,0 0,-1 1,1-1,1 0,-1 0,0 0,0 0,1-1,-1 1,1 0,-1-1,1 1,0-1,0 1,0-1,0 0,3 2,0-1,-1 0,1-1,0 0,0 0,1 0,-1 0,0-1,10 0,1-2,-1 0,1-1,-1 0,0-1,18-8,-26 9,0 0,0 0,-1-1,1 0,-1 0,0 0,0-1,0 0,-1 0,1 0,-1-1,-1 0,8-12,-8 10,0-1,-1 0,0 0,0 0,-1 0,-1 0,1 0,-1 0,-1-1,-1-14,14 281,-32-407,14 110,-19-67,18 88,0 1,-1 0,-1 0,-1 1,-19-30,26 44,-1 0,0 0,0-1,0 2,-1-1,1 0,-1 1,1-1,-1 1,0 0,0 0,0 1,0-1,0 1,-6-2,2 2,0 1,0-1,0 1,0 0,0 1,0 0,-13 3,-5 4,1 1,1 0,-45 26,44-23,1 2,1 1,0 0,1 2,1 1,0 0,-33 40,53-57,1 0,-1 0,0-1,0 1,0 0,0 0,0-1,0 1,0 0,0-1,0 1,0-1,0 1,0-1,0 0,0 1,0-1,0 0,-1 0,1 0,0 0,0 0,0 0,0 0,-1 0,1-1,0 1,0 0,0-1,0 1,0 0,0-1,0 0,0 1,0-1,0 0,0 1,0-1,0 0,0 0,1 0,-1 0,0 1,0-1,0-2,-7-7,0-1,0 0,-7-14,8 13,-4-6,-1 1,0 0,-1 1,-1 0,-22-19,33 32,0 0,0 1,0-1,-1 1,1 0,-1 0,1 0,-1 1,1-1,-1 1,0 0,0 0,0 0,0 1,0-1,0 1,0 0,1 0,-1 0,0 0,0 1,0 0,0 0,0 0,0 0,1 0,-1 1,0 0,1 0,0 0,-1 0,1 0,0 1,0-1,0 1,-3 4,2-2,0 0,0 0,1 1,0-1,0 1,1 0,-1 0,1 0,1 0,-1 0,1 0,-1 8,1 2,0 0,1-1,3 28,-3-42,0-1,0 0,0 1,-1-1,1 1,1-1,-1 0,0 1,0-1,0 1,0-1,0 0,0 1,0-1,1 1,-1-1,0 0,0 1,0-1,1 0,-1 1,0-1,1 0,-1 1,0-1,0 0,1 0,-1 1,1-1,-1 0,0 0,1 0,-1 0,0 0,1 1,-1-1,1 0,-1 0,0 0,1 0,-1 0,1 0,-1 0,1 0,-1 0,0 0,1-1,-1 1,1 0,-1 0,0 0,1-1,20-15,-18 13,211-222,-50 47,-148 162,13-14,41-31,-59 53,1 0,0 1,0 0,0 1,1 0,0 1,21-6,-20 7,-1-1,0-1,1 0,-2-1,1-1,-1 0,21-17,-21 14,1 1,1 1,0 0,0 1,27-11,-32 15,-1 1,1-2,-1 1,-1-1,1-1,-1 1,0-1,0-1,0 1,10-15,16-14,-23 27,0 0,0 1,1 0,0 1,15-6,-13 6,-2 1,1-2,-1 0,0 0,10-9,-18 13,0 0,0 1,0 0,0-1,0 1,0 1,1-1,-1 0,1 1,-1-1,1 1,-1 0,1 0,0 1,0-1,-1 1,1 0,0 0,0 0,0 0,-1 1,1-1,0 1,0 0,-1 0,1 1,-1-1,1 1,-1-1,0 1,1 0,-1 1,0-1,0 0,-1 1,1-1,0 1,-1 0,0 0,1 0,-1 1,0-1,-1 0,1 1,-1-1,1 1,-1-1,0 1,0 0,-1-1,1 7,0 408,-4-187,5-145,-4 94,0-167,-1 0,0 0,-6 17,5-19,0 1,1-1,1 1,-3 22,4 32,3-1,12 70,3 2,-12-89,-2 2,-5 70,-1-27,3-79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3-23T14:32:49.472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2751 221,'-899'0,"734"-17,-101 0,10 1,-6-1,156 19,-148-3,169-16,-1 1,-176-2,258 17,0 1,0-1,1-1,-1 1,0 0,1-1,0 0,-1 0,1 0,0 0,0 0,0-1,0 1,-3-4,-34-46,32 41,1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3-23T14:32:50.968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86,'2'-2,"-1"1,0 0,1 0,-1 0,0-1,1 1,0 1,-1-1,1 0,-1 0,1 1,0-1,0 0,-1 1,1 0,3-1,3-1,56-16,1 3,0 3,107-7,204 15,-213 5,78 17,2-1,-229-16,1 1,0 0,0 1,17 5,-17-3,0-1,1-1,27 2,30-1,80 16,44 4,-33-5,-30-3,-126-15,278 14,-4 1,-274-14,0-1,-1 1,1 1,12 5,13 4,-18-8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3-23T14:32:58.372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2243 1672,'-5'-3,"1"0,0 1,-1-1,0 1,1 0,-1 0,0 1,0 0,0-1,-8 1,-3-3,-332-59,199 39,0 1,0 6,-234 3,164 13,-49 3,80 16,167-15,0 1,0 2,1 0,0 1,-30 15,3-2,45-20,1 1,-1-1,0 0,1 0,-1 0,0 0,1 0,-1 0,0-1,1 1,-1 0,0-1,1 0,-1 1,1-1,-1 0,1 0,-1 1,1-1,0 0,-1-1,1 1,0 0,0 0,0 0,0-1,0 1,0-1,0 1,0-1,1 1,-1-1,0 1,1-1,-1-2,-3-6,1 0,0-1,0 1,-1-14,0-43,6-93,1 47,-13 21,2 35,-9-76,11 80,2 14,-1-41,20-147,-11-97,-6 174,17 347,-12 436,-4-353,17-117,-14-77,-5 129,-4-149,-2 64,8-98,-2 0,-9 44,5-44,3-1,-2 49,6-79,0 5,-1 0,1 0,1 0,-1-1,1 1,0 0,1-1,2 10,-2-13,0 0,0 1,0-1,0 0,1 0,-1-1,1 1,-1-1,1 1,-1-1,1 0,0 1,0-2,0 1,-1 0,1 0,0-1,6 1,78 11,0-3,90-3,25-9,236 6,-316 14,-83-10,65 3,140 2,-98-7,-102-5,78 8,-88-4,45 0,-48-4,61 9,-47-3,-1-2,1-2,44-4,-34 0,74 7,26 7,178-11,-150-3,-168 2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3T14:33:00.192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1910 0 0,'-1910'0'0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3T14:33:02.545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1362 33 0,'-1362'-33'0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3-23T14:33:05.087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149 0,'-13'318,"11"-291,0 6,0-1,-3 1,-1-1,-17 56,2-21,13-38,-23 53,24-69,1 0,1 1,0 0,1 0,-4 19,8-28,-1 1,1 0,0-1,0 1,1 0,0-1,0 1,0-1,0 1,1-1,0 1,0-1,1 0,-1 0,1 0,5 7,19 23,21 40,-43-64,0 1,-1 0,0 0,-1 1,-1-1,0 1,0 16,-1-13,1-1,0 1,1-1,9 25,-10-35,1-1,-1 0,1 1,0-1,0-1,1 1,-1 0,1-1,0 0,0 0,0 0,0 0,0 0,0-1,9 3,7 3,1-1,29 5,-19-4,156 30,-42-10,-98-20,1-2,0-3,66-2,26 1,-110 1,57 14,-1 0,251 10,49-13,-138-10,-228-4,-4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3-23T14:33:08.352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1,'15'1,"0"1,1 1,-1 0,-1 1,19 7,-14-5,0 0,27 4,95 13,-76-11,1-3,85 1,909-10,-1042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5T12:59:41.57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44 0,'3933'0'0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5T21:29:25.967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12 0,'2973'0'0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3T14:27:56.218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12 0,'2973'0'0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3-19T11:37:36.908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609 447,'1'0,"1"0,-1-1,0 1,0-1,0 1,0-1,1 1,-1-1,0 0,0 1,0-1,-1 0,1 0,0 0,0 0,0 0,-1 0,1 0,0 0,-1 0,1 0,-1 0,1-1,-1 1,0 0,1 0,-1 0,0-1,0 1,0-2,3-43,-3 41,1-82,-4-105,3 190,0 1,-1-1,0 1,1-1,-1 1,0 0,0-1,0 1,0 0,0-1,0 1,0 0,0 0,0 0,0 0,-1 0,1 0,0 1,-1-1,1 0,-1 1,1-1,-1 1,1-1,-1 1,0 0,1-1,-1 1,1 0,-4 0,-60 2,43-1,-142-2,-84 3,243-2,-1 0,1 1,0-1,-1 1,1 1,-1-1,1 1,0-1,-10 6,13-5,0 0,1 0,-1 0,0 0,1 0,-1 0,1 1,0-1,-1 0,1 1,0-1,1 1,-1-1,0 1,1 0,-1-1,1 1,0 0,0-1,0 1,1 5,-1 98,3 37,7-52,-3-45,0 62,-19 63,-1 8,12-114,3 68,2-90,4 63,-8-104,0-1,0 1,1 0,-1 0,0-1,1 1,-1 0,1-1,0 1,0-1,-1 1,1 0,0-1,0 0,1 1,-1-1,0 0,0 1,0-1,1 0,-1 0,1 0,-1 0,1 0,-1-1,1 1,0 0,-1-1,1 1,0-1,-1 1,1-1,0 0,2 0,10 1,-1 0,1-1,23-3,-5 1,44 3,69-3,-34-10,-93 11,-1 0,0 0,0-2,0 0,0-1,0-1,0-1,-1 0,27-14,-41 18,-1 0,1 0,0 1,-1-1,0 0,1 0,-1-1,0 1,0 0,0 0,0-1,0 1,-1 0,1-1,-1 1,1-1,-1 1,0-5,-3-55,1 33,4-106,-4-113,2 243,0 1,-1-1,0 1,1 0,-1-1,-1 1,1 0,-1 0,1 0,-1 0,0 0,-1 0,1 0,-1 1,1-1,-1 1,-5-5,5 7,0-1,-1 0,1 1,0 0,-1 0,1 0,-1 0,1 1,-1-1,1 1,-1 0,0 0,1 0,-1 1,1-1,-1 1,1 0,-1-1,1 2,-1-1,-5 3,-13 5,13-6,0 0,0 1,0 0,0 1,0 0,1 0,0 1,0 0,1 0,-8 8,0 4,-2 1,1 1,1 1,-12 23,23-38,1 0,0 0,1 0,0 1,0-1,0 1,1 0,0-1,0 1,0 0,1 0,0 0,1-1,-1 1,1 0,3 9,-3-13,1 0,-1 0,1 0,-1-1,1 1,0-1,0 1,0-1,0 0,1 0,-1 0,1 0,-1 0,1-1,0 1,-1-1,1 1,0-1,0 0,0 0,0 0,0-1,0 1,0-1,0 1,1-1,-1 0,0-1,0 1,0 0,0-1,0 0,5-1,-4 1,1 0,0 0,0 0,-1-1,1 0,-1 0,1 0,-1-1,0 1,0-1,0 0,0 0,-1 0,1-1,-1 1,0-1,1 0,-2 0,1 0,4-9,0-22,-2 0,-1-1,-1 0,-4-40,3-5,-2-71,-2 133,0 0,-1 1,0-1,-2 1,-12-32,15 43,-1 1,-1-1,1 1,-1-1,0 1,0 0,-1 1,0-1,-7-6,9 10,-1 0,0-1,1 1,-1 1,0-1,0 1,0-1,0 1,-1 0,1 1,0-1,0 1,0 0,-1 0,1 0,0 0,-5 2,-14 2,0 2,0 0,1 2,0 0,0 1,1 2,0 0,1 1,-36 29,53-38,0 0,0 0,0 0,1 1,-1-1,1 1,0 0,0 0,0 0,1 0,-1 0,1 0,0 0,0 0,1 0,-1 8,0 8,1-1,3 28,-1-28,0-9,1 1,0-1,0 0,1-1,1 1,-1-1,1 1,11 13,-7-10,-1 1,12 28,-5-2,24 78,-35-104,-1 1,0 0,-1 0,-1 0,0 0,-2 16,1-29,-1 1,0-1,0 1,0-1,0 1,0-1,-1 1,1-1,-1 0,1 0,-1 0,0 0,0 0,0 0,0 0,0-1,-1 1,1-1,0 1,-1-1,-2 1,4-1,0-1,-1 1,1-1,0 1,0-1,-1 0,1 1,0-1,-1 0,1 0,0 0,0 0,-1 0,1 0,0-1,-1 1,1 0,0 0,0-1,-1 1,1-1,0 0,0 1,0-1,0 0,0 1,0-1,0 0,0 0,0 0,0 0,0 0,0 0,1 0,-1 0,0-1,1 1,-1 0,1 0,-1 0,1-1,0 1,-1-3,-8-59,3-1,2-1,6-72,0 40,-3 58,-1 0,-2-1,-2 1,-17-62,-27-81,32 127,13 43,0 0,2 0,-5-20,7 28,0 0,0 0,-1 0,1 0,-1 1,0-1,0 1,-1-1,1 1,-1 0,1-1,-1 1,0 1,0-1,0 0,-1 1,-3-3,-9-8,16 13,0 0,0 0,0 0,0 0,0 0,-1 0,1 0,0-1,0 1,0 0,0 0,0 0,0 0,0 0,0-1,-1 1,1 0,0 0,0 0,0 0,0-1,0 1,0 0,0 0,0 0,0 0,0-1,0 1,0 0,0 0,0 0,0 0,0-1,1 1,-1 0,0 0,0 0,0 0,0-1,0 1,0 0,0 0,0 0,1 0,-1 0,0 0,0-1,0 1,0 0,0 0,1 0,-1 0,0 0,0 0,0 0,0 0,1 0,-1 0,19-4,20 3,116 15,-114-8,1-2,-1-1,54-5,-56-2,71-4,-89 8,-12-1,0 1,0 0,-1 1,1-1,0 2,0-1,8 4,-15-4,1 1,-1-1,0 1,1-1,-1 1,0 0,0 0,0 0,0 0,0 0,-1 1,1-1,-1 0,1 1,-1-1,0 1,0 0,0-1,0 1,-1 0,1-1,-1 1,1 0,-1 0,0 0,0 4,0 17,-2 274,2-292,-1 0,0 0,0 0,0 1,-1-1,0 0,0-1,-1 1,1 0,-1-1,0 1,-1-1,1 0,-1 0,0 0,-6 5,3-4,-1-1,0 0,0-1,0 1,0-1,-1-1,0 0,1 0,-1-1,-12 2,-140 37,156-41,1 1,0 0,0 0,0 0,1 1,-1-1,0 1,0 0,1 0,-1 0,1 1,0-1,-1 1,1 0,0 0,-4 6,3-3,1 0,1 0,-1 0,1 0,0 0,0 1,1-1,0 1,-1 10,-9 122,11-125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1-05T15:27:09.72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486 761,'-2'-17,"-1"0,-1 0,0 0,-1 1,0-1,-2 1,0 0,-13-21,-17-44,30 64,1 0,0-1,2 0,0 0,1 0,0-28,3 40,1 0,-1 0,-1 1,1-1,-1 0,0 0,0 0,-1 0,1 0,-1 1,-1-1,1 1,-1-1,0 1,0 0,0 0,-1 0,0 1,0-1,0 1,0 0,-1 0,0 1,1-1,-10-4,-32-24,39 26,0 0,0 1,-1 0,0 0,0 1,-1 0,1 0,-1 1,-10-3,17 6,1-1,-1 1,0 0,1 1,-1-1,0 0,1 0,-1 1,1-1,-1 1,0-1,1 1,-1 0,1 0,0-1,-1 1,1 0,0 0,-1 0,1 1,0-1,0 0,0 0,0 1,0-1,0 0,0 1,1-1,-1 1,0-1,1 1,-1 0,1-1,0 1,-1-1,1 1,0 3,-2 9,1 0,0 1,2 19,0-21,-2 17,-9 54,-1 23,0 22,7-103,1 1,1 0,1 0,1 0,2 0,7 40,-2-5,-7-51,1 1,0-1,1 0,0 0,6 15,-7-23,0 0,1 0,0 0,-1 0,1 0,0-1,0 1,1-1,-1 0,0 1,1-1,0 0,-1 0,1-1,0 1,0-1,0 1,0-1,0 0,0 0,0 0,1 0,2 0,31 2,0-1,0-1,39-5,19 0,-55 5,-29 1,1-2,0 1,0-1,0-1,-1 0,24-6,-33 5,1 1,-1-1,0 0,1 1,-1-1,0 0,0 0,0-1,-1 1,1 0,0-1,-1 1,0-1,1 1,-1-1,0 0,0 1,-1-1,1 0,-1 0,1 0,-1 1,0-5,1-11,-1-1,-3-28,1 21,1-58,2 44,-2 1,-2 0,-9-48,6 55,3-1,0 1,2-1,4-37,-1 24,-5-49,1 79,-1 1,-1 0,-1 0,-8-19,7 18,0-1,-7-31,13 45,-1 1,0-1,0 0,0 1,0-1,-1 1,1-1,-1 1,1-1,-1 1,0 0,0 0,0 0,0 0,0 0,-1 0,1 1,0-1,-1 1,1-1,-1 1,0 0,1 0,-1 0,0 1,0-1,-4 0,-10-1,0 0,0 2,-27 1,20 0,-5-1,-9 0,0 2,0 1,-54 12,59-9,26-6,0 1,0 0,1 1,-1 0,-10 4,15-5,0 0,0 0,0 1,0-1,0 1,0 0,1-1,-1 1,1 0,-1 0,1 0,-1 0,1 0,0 0,0 1,0-1,1 0,-1 1,0-1,0 3,-3 28,2 0,1-1,5 55,0 6,-3-55,1 0,11 62,-6-62,3 4,-3 1,4 84,-13-72,-16 98,18-150,-3 10,1 0,1 0,0 0,2 21,-1-32,0 1,1 0,-1-1,1 1,-1-1,1 1,0-1,0 0,0 1,0-1,1 0,-1 1,1-1,-1 0,1 0,0 0,0-1,0 1,0 0,0-1,0 1,0-1,0 0,1 1,-1-1,0 0,1-1,-1 1,5 1,5-1,0-1,0 0,0 0,1-1,-1-1,0 0,21-7,-15 4,0 1,31-2,73-6,-76 6,53-1,-88 7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1-05T15:31:13.14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460 30,'-122'-2,"-134"5,255-3,-1 0,1 0,-1 0,1 0,-1 0,1 0,0 1,-1-1,1 1,-1-1,1 1,0 0,0-1,-1 1,1 0,0 0,0 0,0 0,0 0,0 0,0 0,0 0,0 0,0 0,0 1,0 0,1 1,-1-1,1 1,0-1,0 1,0-1,0 1,0-1,1 1,-1-1,1 1,0-1,-1 1,3 3,4 7,0 0,1-1,0 0,10 12,7 5,-14-18,0 1,-1 1,0 0,-1 0,-1 1,0 0,6 17,-9-19,0-1,1 0,0-1,1 1,0-1,0 0,11 9,-11-12,-1 1,1-1,-1 1,0 0,-1 1,0-1,-1 1,1 0,-2 0,1 0,-1 1,3 14,-3 42,-4 85,-2-39,3-107,0 0,0 0,-1 0,1-1,-1 1,0 0,-1 0,1 0,-1-1,0 1,0-1,0 1,-1-1,1 0,-1 0,0 0,-1 0,1-1,0 1,-6 4,2-4,0 0,0-1,0 1,-1-1,1 0,-1-1,0 0,0 0,1-1,-1 0,0 0,-9-1,14 0,-7 1,-1-1,0 0,0-1,1 0,-19-5,25 5,0-1,1 0,0 0,-1 0,1 0,0 0,0-1,0 1,0-1,0 0,1 0,-1 0,1 0,0 0,0 0,0-1,0 1,1-1,-2-5,-3-12,2 0,1 0,0-1,1 1,2-1,0 1,4-27,-1-20,-3 18,1-12,-2 1,-14-93,8 116,-1-46,7 72,1 0,0-1,1 1,0 0,1 0,1 0,6-22,-6 28,1 0,-1 0,1 1,0-1,0 1,0 0,1 0,0 1,0-1,0 1,1 0,-1 0,1 1,0 0,0 0,0 0,0 1,0 0,1 0,-1 0,1 1,-1 0,1 0,0 1,0-1,-1 2,1-1,0 1,-1 0,13 3,-17-2,1-1,-1 1,0-1,1 1,-1 0,0 0,0 0,0 0,0 0,-1 1,1-1,-1 1,1-1,-1 1,0-1,2 6,12 52,-8-26,-3-19,15 41,-4 0,-1 1,-3 1,4 77,-13-106,9 48,-6-49,3 54,-7-25,-4 112,2-164,0-1,0 1,0-1,0 1,-1-1,0 1,0-1,0 0,0 1,-1-1,0-1,0 1,0 0,0-1,0 1,-1-1,1 0,-1 0,0 0,0-1,0 0,0 1,-9 2,-9 3,0-1,-1-1,-41 5,0 1,4-2,33-6,23-3,9 0,249-2,-232 1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3-23T14:27:16.905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609 447,'1'0,"1"0,-1-1,0 1,0-1,0 1,0-1,1 1,-1-1,0 0,0 1,0-1,-1 0,1 0,0 0,0 0,0 0,-1 0,1 0,0 0,-1 0,1 0,-1 0,1-1,-1 1,0 0,1 0,-1 0,0-1,0 1,0-2,3-43,-3 41,1-82,-4-105,3 190,0 1,-1-1,0 1,1-1,-1 1,0 0,0-1,0 1,0 0,0-1,0 1,0 0,0 0,0 0,0 0,-1 0,1 0,0 1,-1-1,1 0,-1 1,1-1,-1 1,1-1,-1 1,0 0,1-1,-1 1,1 0,-4 0,-60 2,43-1,-142-2,-84 3,243-2,-1 0,1 1,0-1,-1 1,1 1,-1-1,1 1,0-1,-10 6,13-5,0 0,1 0,-1 0,0 0,1 0,-1 0,1 1,0-1,-1 0,1 1,0-1,1 1,-1-1,0 1,1 0,-1-1,1 1,0 0,0-1,0 1,1 5,-1 98,3 37,7-52,-3-45,0 62,-19 63,-1 8,12-114,3 68,2-90,4 63,-8-104,0-1,0 1,1 0,-1 0,0-1,1 1,-1 0,1-1,0 1,0-1,-1 1,1 0,0-1,0 0,1 1,-1-1,0 0,0 1,0-1,1 0,-1 0,1 0,-1 0,1 0,-1-1,1 1,0 0,-1-1,1 1,0-1,-1 1,1-1,0 0,2 0,10 1,-1 0,1-1,23-3,-5 1,44 3,69-3,-34-10,-93 11,-1 0,0 0,0-2,0 0,0-1,0-1,0-1,-1 0,27-14,-41 18,-1 0,1 0,0 1,-1-1,0 0,1 0,-1-1,0 1,0 0,0 0,0-1,0 1,-1 0,1-1,-1 1,1-1,-1 1,0-5,-3-55,1 33,4-106,-4-113,2 243,0 1,-1-1,0 1,1 0,-1-1,-1 1,1 0,-1 0,1 0,-1 0,0 0,-1 0,1 0,-1 1,1-1,-1 1,-5-5,5 7,0-1,-1 0,1 1,0 0,-1 0,1 0,-1 0,1 1,-1-1,1 1,-1 0,0 0,1 0,-1 1,1-1,-1 1,1 0,-1-1,1 2,-1-1,-5 3,-13 5,13-6,0 0,0 1,0 0,0 1,0 0,1 0,0 1,0 0,1 0,-8 8,0 4,-2 1,1 1,1 1,-12 23,23-38,1 0,0 0,1 0,0 1,0-1,0 1,1 0,0-1,0 1,0 0,1 0,0 0,1-1,-1 1,1 0,3 9,-3-13,1 0,-1 0,1 0,-1-1,1 1,0-1,0 1,0-1,0 0,1 0,-1 0,1 0,-1 0,1-1,0 1,-1-1,1 1,0-1,0 0,0 0,0 0,0-1,0 1,0-1,0 1,1-1,-1 0,0-1,0 1,0 0,0-1,0 0,5-1,-4 1,1 0,0 0,0 0,-1-1,1 0,-1 0,1 0,-1-1,0 1,0-1,0 0,0 0,-1 0,1-1,-1 1,0-1,1 0,-2 0,1 0,4-9,0-22,-2 0,-1-1,-1 0,-4-40,3-5,-2-71,-2 133,0 0,-1 1,0-1,-2 1,-12-32,15 43,-1 1,-1-1,1 1,-1-1,0 1,0 0,-1 1,0-1,-7-6,9 10,-1 0,0-1,1 1,-1 1,0-1,0 1,0-1,0 1,-1 0,1 1,0-1,0 1,0 0,-1 0,1 0,0 0,-5 2,-14 2,0 2,0 0,1 2,0 0,0 1,1 2,0 0,1 1,-36 29,53-38,0 0,0 0,0 0,1 1,-1-1,1 1,0 0,0 0,0 0,1 0,-1 0,1 0,0 0,0 0,1 0,-1 8,0 8,1-1,3 28,-1-28,0-9,1 1,0-1,0 0,1-1,1 1,-1-1,1 1,11 13,-7-10,-1 1,12 28,-5-2,24 78,-35-104,-1 1,0 0,-1 0,-1 0,0 0,-2 16,1-29,-1 1,0-1,0 1,0-1,0 1,0-1,-1 1,1-1,-1 0,1 0,-1 0,0 0,0 0,0 0,0 0,0-1,-1 1,1-1,0 1,-1-1,-2 1,4-1,0-1,-1 1,1-1,0 1,0-1,-1 0,1 1,0-1,-1 0,1 0,0 0,0 0,-1 0,1 0,0-1,-1 1,1 0,0 0,0-1,-1 1,1-1,0 0,0 1,0-1,0 0,0 1,0-1,0 0,0 0,0 0,0 0,0 0,0 0,1 0,-1 0,0-1,1 1,-1 0,1 0,-1 0,1-1,0 1,-1-3,-8-59,3-1,2-1,6-72,0 40,-3 58,-1 0,-2-1,-2 1,-17-62,-27-81,32 127,13 43,0 0,2 0,-5-20,7 28,0 0,0 0,-1 0,1 0,-1 1,0-1,0 1,-1-1,1 1,-1 0,1-1,-1 1,0 1,0-1,0 0,-1 1,-3-3,-9-8,16 13,0 0,0 0,0 0,0 0,0 0,-1 0,1 0,0-1,0 1,0 0,0 0,0 0,0 0,0 0,0-1,-1 1,1 0,0 0,0 0,0 0,0-1,0 1,0 0,0 0,0 0,0 0,0-1,0 1,0 0,0 0,0 0,0 0,0-1,1 1,-1 0,0 0,0 0,0 0,0-1,0 1,0 0,0 0,0 0,1 0,-1 0,0 0,0-1,0 1,0 0,0 0,1 0,-1 0,0 0,0 0,0 0,0 0,1 0,-1 0,19-4,20 3,116 15,-114-8,1-2,-1-1,54-5,-56-2,71-4,-89 8,-12-1,0 1,0 0,-1 1,1-1,0 2,0-1,8 4,-15-4,1 1,-1-1,0 1,1-1,-1 1,0 0,0 0,0 0,0 0,0 0,-1 1,1-1,-1 0,1 1,-1-1,0 1,0 0,0-1,0 1,-1 0,1-1,-1 1,1 0,-1 0,0 0,0 4,0 17,-2 274,2-292,-1 0,0 0,0 0,0 1,-1-1,0 0,0-1,-1 1,1 0,-1-1,0 1,-1-1,1 0,-1 0,0 0,-6 5,3-4,-1-1,0 0,0-1,0 1,0-1,-1-1,0 0,1 0,-1-1,-12 2,-140 37,156-41,1 1,0 0,0 0,0 0,1 1,-1-1,0 1,0 0,1 0,-1 0,1 1,0-1,-1 1,1 0,0 0,-4 6,3-3,1 0,1 0,-1 0,1 0,0 0,0 1,1-1,0 1,-1 10,-9 122,11-125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1-05T15:27:09.72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486 761,'-2'-17,"-1"0,-1 0,0 0,-1 1,0-1,-2 1,0 0,-13-21,-17-44,30 64,1 0,0-1,2 0,0 0,1 0,0-28,3 40,1 0,-1 0,-1 1,1-1,-1 0,0 0,0 0,-1 0,1 0,-1 1,-1-1,1 1,-1-1,0 1,0 0,0 0,-1 0,0 1,0-1,0 1,0 0,-1 0,0 1,1-1,-10-4,-32-24,39 26,0 0,0 1,-1 0,0 0,0 1,-1 0,1 0,-1 1,-10-3,17 6,1-1,-1 1,0 0,1 1,-1-1,0 0,1 0,-1 1,1-1,-1 1,0-1,1 1,-1 0,1 0,0-1,-1 1,1 0,0 0,-1 0,1 1,0-1,0 0,0 0,0 1,0-1,0 0,0 1,1-1,-1 1,0-1,1 1,-1 0,1-1,0 1,-1-1,1 1,0 3,-2 9,1 0,0 1,2 19,0-21,-2 17,-9 54,-1 23,0 22,7-103,1 1,1 0,1 0,1 0,2 0,7 40,-2-5,-7-51,1 1,0-1,1 0,0 0,6 15,-7-23,0 0,1 0,0 0,-1 0,1 0,0-1,0 1,1-1,-1 0,0 1,1-1,0 0,-1 0,1-1,0 1,0-1,0 1,0-1,0 0,0 0,0 0,1 0,2 0,31 2,0-1,0-1,39-5,19 0,-55 5,-29 1,1-2,0 1,0-1,0-1,-1 0,24-6,-33 5,1 1,-1-1,0 0,1 1,-1-1,0 0,0 0,0-1,-1 1,1 0,0-1,-1 1,0-1,1 1,-1-1,0 0,0 1,-1-1,1 0,-1 0,1 0,-1 1,0-5,1-11,-1-1,-3-28,1 21,1-58,2 44,-2 1,-2 0,-9-48,6 55,3-1,0 1,2-1,4-37,-1 24,-5-49,1 79,-1 1,-1 0,-1 0,-8-19,7 18,0-1,-7-31,13 45,-1 1,0-1,0 0,0 1,0-1,-1 1,1-1,-1 1,1-1,-1 1,0 0,0 0,0 0,0 0,0 0,-1 0,1 1,0-1,-1 1,1-1,-1 1,0 0,1 0,-1 0,0 1,0-1,-4 0,-10-1,0 0,0 2,-27 1,20 0,-5-1,-9 0,0 2,0 1,-54 12,59-9,26-6,0 1,0 0,1 1,-1 0,-10 4,15-5,0 0,0 0,0 1,0-1,0 1,0 0,1-1,-1 1,1 0,-1 0,1 0,-1 0,1 0,0 0,0 1,0-1,1 0,-1 1,0-1,0 3,-3 28,2 0,1-1,5 55,0 6,-3-55,1 0,11 62,-6-62,3 4,-3 1,4 84,-13-72,-16 98,18-150,-3 10,1 0,1 0,0 0,2 21,-1-32,0 1,1 0,-1-1,1 1,-1-1,1 1,0-1,0 0,0 1,0-1,1 0,-1 1,1-1,-1 0,1 0,0 0,0-1,0 1,0 0,0-1,0 1,0-1,0 0,1 1,-1-1,0 0,1-1,-1 1,5 1,5-1,0-1,0 0,0 0,1-1,-1-1,0 0,21-7,-15 4,0 1,31-2,73-6,-76 6,53-1,-88 7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1-05T15:31:13.14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460 30,'-122'-2,"-134"5,255-3,-1 0,1 0,-1 0,1 0,-1 0,1 0,0 1,-1-1,1 1,-1-1,1 1,0 0,0-1,-1 1,1 0,0 0,0 0,0 0,0 0,0 0,0 0,0 0,0 0,0 0,0 1,0 0,1 1,-1-1,1 1,0-1,0 1,0-1,0 1,0-1,1 1,-1-1,1 1,0-1,-1 1,3 3,4 7,0 0,1-1,0 0,10 12,7 5,-14-18,0 1,-1 1,0 0,-1 0,-1 1,0 0,6 17,-9-19,0-1,1 0,0-1,1 1,0-1,0 0,11 9,-11-12,-1 1,1-1,-1 1,0 0,-1 1,0-1,-1 1,1 0,-2 0,1 0,-1 1,3 14,-3 42,-4 85,-2-39,3-107,0 0,0 0,-1 0,1-1,-1 1,0 0,-1 0,1 0,-1-1,0 1,0-1,0 1,-1-1,1 0,-1 0,0 0,-1 0,1-1,0 1,-6 4,2-4,0 0,0-1,0 1,-1-1,1 0,-1-1,0 0,0 0,1-1,-1 0,0 0,-9-1,14 0,-7 1,-1-1,0 0,0-1,1 0,-19-5,25 5,0-1,1 0,0 0,-1 0,1 0,0 0,0-1,0 1,0-1,0 0,1 0,-1 0,1 0,0 0,0 0,0-1,0 1,1-1,-2-5,-3-12,2 0,1 0,0-1,1 1,2-1,0 1,4-27,-1-20,-3 18,1-12,-2 1,-14-93,8 116,-1-46,7 72,1 0,0-1,1 1,0 0,1 0,1 0,6-22,-6 28,1 0,-1 0,1 1,0-1,0 1,0 0,1 0,0 1,0-1,0 1,1 0,-1 0,1 1,0 0,0 0,0 0,0 1,0 0,1 0,-1 0,1 1,-1 0,1 0,0 1,0-1,-1 2,1-1,0 1,-1 0,13 3,-17-2,1-1,-1 1,0-1,1 1,-1 0,0 0,0 0,0 0,0 0,-1 1,1-1,-1 1,1-1,-1 1,0-1,2 6,12 52,-8-26,-3-19,15 41,-4 0,-1 1,-3 1,4 77,-13-106,9 48,-6-49,3 54,-7-25,-4 112,2-164,0-1,0 1,0-1,0 1,-1-1,0 1,0-1,0 0,0 1,-1-1,0-1,0 1,0 0,0-1,0 1,-1-1,1 0,-1 0,0 0,0-1,0 0,0 1,-9 2,-9 3,0-1,-1-1,-41 5,0 1,4-2,33-6,23-3,9 0,249-2,-232 1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3-23T13:40:16.68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28 335,'-2'-89,"4"-99,-1 185,-1 0,1 1,0-1,0 1,0-1,0 1,0-1,0 1,0-1,1 1,0 0,-1 0,1 0,0 0,0 0,0 0,0 0,0 1,0-1,1 1,-1 0,0-1,1 1,-1 0,1 0,-1 1,1-1,0 0,-1 1,1 0,3-1,12 0,1 0,-1 1,31 4,-14-2,-1 1,1 2,61 16,14 3,-106-24,0 1,0 0,0 0,0 0,0 0,0 1,-1-1,1 1,0 0,-1 0,0 1,1-1,-1 1,0-1,0 1,-1 0,1 0,-1 0,1 1,-1-1,0 1,2 4,1 6,0 0,-2 0,1 0,-2 0,1 15,3 48,-7 106,-1-69,3-110,-1-1,0 0,0 0,-1 1,1-1,-1 0,1 0,-1 0,0 0,0 0,0 0,-1 0,1 0,-1 0,0 0,1 0,-1-1,-3 3,2-3,-1 1,0-1,0 0,0-1,0 1,0-1,0 1,0-1,0 0,0-1,-1 1,1-1,-6 0,-144-3,97 0,-78 5,133-1,-1-1,1 0,-1 1,1 0,-1 0,1 0,0 0,-1 0,1 0,0 0,0 1,0-1,0 1,0 0,0-1,0 1,1 0,-1 0,0 0,1 0,0 0,-1 1,1-1,0 0,0 1,1-1,-1 1,0-1,1 1,-1 2,-1 12,1-1,0 1,4 32,-2-36,-1 0,1 1,-3 16,-7-4,3-27,-3-13,-36-85,46 158,4-37,1 1,-1 1,-1-1,0 27,-4-45,1 0,-1 0,-1 0,1-1,-1 1,0 0,0 0,0-1,-1 1,1 0,-1-1,0 0,-1 1,1-1,-1 0,1 0,-1 0,-1 0,1-1,0 0,-6 5,8-8,1 1,-1-1,1 1,-1-1,1 0,-1 1,0-1,1 0,-1 0,0 1,1-1,-1 0,0 0,1 0,-1 0,0 0,1 0,-1 0,0 0,1 0,-1 0,0 0,1 0,-1-1,0 1,1 0,-1 0,1-1,-1 1,0 0,1-1,-1 0,-10-22,8-31,3 48,2 0,-1 1,1-1,-1 1,1-1,1 1,-1 0,7-9,-9 13,1 0,0 0,-1 0,1 0,0 0,0 0,0 1,0-1,0 0,0 1,0-1,0 0,0 1,0-1,0 1,0-1,0 1,3-1,-3 2,1-1,-1 0,0 1,0-1,0 1,1-1,-1 1,0 0,0-1,0 1,0 0,0 0,0 0,0 0,-1 0,1 0,0 0,0 0,-1 0,1 0,0 0,0 2,18 49,-19-47,1 0,0-1,0 1,1 0,-1-1,1 0,0 1,0-1,0 0,1 0,0 0,-1 0,1 0,1-1,-1 1,0-1,1 0,0 0,0 0,0-1,0 1,0-1,0 0,6 2,33 6,1-2,1-2,-1-2,1-2,57-4,-26 1,-31-4,-29-1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3-19T11:38:19.313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5T12:59:48.85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 0,'3867'0'0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3-19T11:38:19.766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14 1,'-6'0,"-1"0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3-19T11:38:21.541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1,'6'0,"7"6,18 1,4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3-19T11:38:21.982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1-05T15:27:09.72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486 761,'-2'-17,"-1"0,-1 0,0 0,-1 1,0-1,-2 1,0 0,-13-21,-17-44,30 64,1 0,0-1,2 0,0 0,1 0,0-28,3 40,1 0,-1 0,-1 1,1-1,-1 0,0 0,0 0,-1 0,1 0,-1 1,-1-1,1 1,-1-1,0 1,0 0,0 0,-1 0,0 1,0-1,0 1,0 0,-1 0,0 1,1-1,-10-4,-32-24,39 26,0 0,0 1,-1 0,0 0,0 1,-1 0,1 0,-1 1,-10-3,17 6,1-1,-1 1,0 0,1 1,-1-1,0 0,1 0,-1 1,1-1,-1 1,0-1,1 1,-1 0,1 0,0-1,-1 1,1 0,0 0,-1 0,1 1,0-1,0 0,0 0,0 1,0-1,0 0,0 1,1-1,-1 1,0-1,1 1,-1 0,1-1,0 1,-1-1,1 1,0 3,-2 9,1 0,0 1,2 19,0-21,-2 17,-9 54,-1 23,0 22,7-103,1 1,1 0,1 0,1 0,2 0,7 40,-2-5,-7-51,1 1,0-1,1 0,0 0,6 15,-7-23,0 0,1 0,0 0,-1 0,1 0,0-1,0 1,1-1,-1 0,0 1,1-1,0 0,-1 0,1-1,0 1,0-1,0 1,0-1,0 0,0 0,0 0,1 0,2 0,31 2,0-1,0-1,39-5,19 0,-55 5,-29 1,1-2,0 1,0-1,0-1,-1 0,24-6,-33 5,1 1,-1-1,0 0,1 1,-1-1,0 0,0 0,0-1,-1 1,1 0,0-1,-1 1,0-1,1 1,-1-1,0 0,0 1,-1-1,1 0,-1 0,1 0,-1 1,0-5,1-11,-1-1,-3-28,1 21,1-58,2 44,-2 1,-2 0,-9-48,6 55,3-1,0 1,2-1,4-37,-1 24,-5-49,1 79,-1 1,-1 0,-1 0,-8-19,7 18,0-1,-7-31,13 45,-1 1,0-1,0 0,0 1,0-1,-1 1,1-1,-1 1,1-1,-1 1,0 0,0 0,0 0,0 0,0 0,-1 0,1 1,0-1,-1 1,1-1,-1 1,0 0,1 0,-1 0,0 1,0-1,-4 0,-10-1,0 0,0 2,-27 1,20 0,-5-1,-9 0,0 2,0 1,-54 12,59-9,26-6,0 1,0 0,1 1,-1 0,-10 4,15-5,0 0,0 0,0 1,0-1,0 1,0 0,1-1,-1 1,1 0,-1 0,1 0,-1 0,1 0,0 0,0 1,0-1,1 0,-1 1,0-1,0 3,-3 28,2 0,1-1,5 55,0 6,-3-55,1 0,11 62,-6-62,3 4,-3 1,4 84,-13-72,-16 98,18-150,-3 10,1 0,1 0,0 0,2 21,-1-32,0 1,1 0,-1-1,1 1,-1-1,1 1,0-1,0 0,0 1,0-1,1 0,-1 1,1-1,-1 0,1 0,0 0,0-1,0 1,0 0,0-1,0 1,0-1,0 0,1 1,-1-1,0 0,1-1,-1 1,5 1,5-1,0-1,0 0,0 0,1-1,-1-1,0 0,21-7,-15 4,0 1,31-2,73-6,-76 6,53-1,-88 7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1-05T15:31:13.14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460 30,'-122'-2,"-134"5,255-3,-1 0,1 0,-1 0,1 0,-1 0,1 0,0 1,-1-1,1 1,-1-1,1 1,0 0,0-1,-1 1,1 0,0 0,0 0,0 0,0 0,0 0,0 0,0 0,0 0,0 0,0 1,0 0,1 1,-1-1,1 1,0-1,0 1,0-1,0 1,0-1,1 1,-1-1,1 1,0-1,-1 1,3 3,4 7,0 0,1-1,0 0,10 12,7 5,-14-18,0 1,-1 1,0 0,-1 0,-1 1,0 0,6 17,-9-19,0-1,1 0,0-1,1 1,0-1,0 0,11 9,-11-12,-1 1,1-1,-1 1,0 0,-1 1,0-1,-1 1,1 0,-2 0,1 0,-1 1,3 14,-3 42,-4 85,-2-39,3-107,0 0,0 0,-1 0,1-1,-1 1,0 0,-1 0,1 0,-1-1,0 1,0-1,0 1,-1-1,1 0,-1 0,0 0,-1 0,1-1,0 1,-6 4,2-4,0 0,0-1,0 1,-1-1,1 0,-1-1,0 0,0 0,1-1,-1 0,0 0,-9-1,14 0,-7 1,-1-1,0 0,0-1,1 0,-19-5,25 5,0-1,1 0,0 0,-1 0,1 0,0 0,0-1,0 1,0-1,0 0,1 0,-1 0,1 0,0 0,0 0,0-1,0 1,1-1,-2-5,-3-12,2 0,1 0,0-1,1 1,2-1,0 1,4-27,-1-20,-3 18,1-12,-2 1,-14-93,8 116,-1-46,7 72,1 0,0-1,1 1,0 0,1 0,1 0,6-22,-6 28,1 0,-1 0,1 1,0-1,0 1,0 0,1 0,0 1,0-1,0 1,1 0,-1 0,1 1,0 0,0 0,0 0,0 1,0 0,1 0,-1 0,1 1,-1 0,1 0,0 1,0-1,-1 2,1-1,0 1,-1 0,13 3,-17-2,1-1,-1 1,0-1,1 1,-1 0,0 0,0 0,0 0,0 0,-1 1,1-1,-1 1,1-1,-1 1,0-1,2 6,12 52,-8-26,-3-19,15 41,-4 0,-1 1,-3 1,4 77,-13-106,9 48,-6-49,3 54,-7-25,-4 112,2-164,0-1,0 1,0-1,0 1,-1-1,0 1,0-1,0 0,0 1,-1-1,0-1,0 1,0 0,0-1,0 1,-1-1,1 0,-1 0,0 0,0-1,0 0,0 1,-9 2,-9 3,0-1,-1-1,-41 5,0 1,4-2,33-6,23-3,9 0,249-2,-232 1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3-23T13:40:01.38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275 456,'12'1,"-1"1,1 1,0 0,-1 1,0 0,0 0,0 1,0 1,-1 0,0 0,10 9,-16-12,-1 1,0 0,0 0,0 0,-1 0,1 1,-1-1,0 1,0-1,-1 1,1 0,-1 0,0-1,0 1,-1 0,1 0,-1 0,0 0,-2 8,2-9,-1 1,1-1,-1 0,0 0,-1 1,1-1,-1 0,0 0,0-1,0 1,0 0,-1-1,1 1,-1-1,0 0,0 1,0-2,0 1,-1 0,1-1,-1 1,-6 2,9-4,-1-1,1 0,0 1,0-1,-1 0,1 0,0 0,0 0,-1 0,1 0,0-1,-1 1,1 0,0-1,0 1,0 0,-1-1,1 0,0 1,0-1,0 0,0 1,0-1,0 0,0 0,0 0,0 0,1 0,-1 0,0 0,0 0,1 0,-1 0,1-1,-1 1,1 0,0 0,-1 0,1-1,0 1,0 0,0-1,0 0,-3-11,2 0,0 0,0-16,1 22,0-31,-1 0,-2 1,-2-1,-2 1,-21-71,25 103,0 0,0 1,0-1,-1 0,0 1,1 0,-2 0,1 0,0 0,-1 1,0 0,1 0,-1 0,0 0,-1 1,1 0,0 0,-1 0,-7-1,7 2,0-1,0 0,0 0,0 0,1-1,-1 0,1 0,-1 0,1-1,0 0,1 0,-1 0,1 0,-1-1,1 0,-6-10,8 12,0 0,1-1,-1 1,1-1,0 1,0-1,1 0,-1 1,1-1,-1 0,1 0,0 1,1-1,-1 0,1 0,-1 1,1-1,0 0,1 1,-1-1,0 1,1 0,3-5,-2 4,0 0,0 1,1-1,-1 1,1 0,0 0,0 0,0 1,0-1,0 1,0 0,1 0,-1 1,1-1,0 1,-1 0,1 0,5 0,72-10,-50 5,56-1,-76 6,4 1,0 0,-1 1,1 0,24 6,-37-6,0 0,1 0,-1 0,0 1,0-1,0 1,0 0,0-1,0 2,0-1,-1 0,1 0,-1 1,1-1,-1 1,0 0,0 0,0 0,0 0,-1 0,1 0,-1 0,0 0,0 1,0-1,0 5,2 27,-1-1,-3 37,-1-43,2 1,1-1,1 0,7 32,-4-30,-1 1,0 55,-4-65,0-1,1 1,1-1,1 0,1 0,1 0,1 0,9 23,-7-24,-1 0,0 1,-2 0,0 1,-2-1,0 1,-1 0,-1 0,-1-1,-1 1,-3 22,3-41,1 1,0-1,-1 0,1 1,-1-1,0 0,0 1,0-1,0 0,0 0,0 0,-1 0,1 0,-1 0,1 0,-1-1,0 1,0 0,1-1,-1 0,0 1,0-1,-1 0,1 0,0 0,0 0,-5 1,-5 0,0 0,0-1,1 0,-22-2,-18 2,-21 9,0-2,0-4,-116-8,185 3,1 1,-1-1,0 1,1-1,-1 0,1 0,-1-1,1 1,-1 0,1-1,0 1,0-1,0 0,0 0,0 0,0 0,0 0,0 0,1-1,0 1,-1 0,1-1,0 1,0-1,0 1,0-1,0 0,1 0,-1 1,1-6,-2-10,1-1,1 0,4-30,-1 15,-2 0,1 19,-1 0,-1 0,0 0,-1 0,-5-23,6 38,0 0,0-1,0 1,0-1,0 1,0-1,0 1,0 0,0-1,-1 1,1-1,0 1,0 0,0-1,-1 1,1 0,0-1,0 1,-1 0,1-1,0 1,0 0,-1-1,1 1,0 0,-1 0,1-1,-1 1,1 0,0 0,-1 0,0-1,-5 14,0 24,7-20,0 0,0 1,2-1,0 0,1 0,8 20,8 39,-19-74,-1 0,1 1,-1-1,0 0,1 1,-1-1,0 0,0 1,-1-1,1 0,0 1,-1-1,1 0,-1 1,0-1,0 0,0 0,0 0,0 0,0 0,-1 0,1 0,-1 0,1-1,-1 1,0 0,1-1,-1 1,0-1,0 0,0 0,0 1,0-1,-1-1,1 1,0 0,0 0,-1-1,1 0,0 1,-1-1,1 0,0 0,-3 0,4-1,0 1,1 0,-1 0,0-1,1 1,-1-1,1 1,-1-1,1 1,-1-1,1 1,-1-1,1 1,-1-1,1 0,0 1,-1-1,1 0,0 1,-1-1,1 0,0 1,0-1,0 0,0 0,0 1,0-1,0 0,0 0,0 1,0-1,0 0,0 0,0 1,1-2,8-37,-6 27,1-13,-1 2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3-25T15:10:10.022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1 157,'69'20,"30"-8,-54-8,0 3,77 20,-88-17,0-2,1-2,68 4,110-11,-87-1,-71 1,0 4,66 10,-48-4,1-4,125-6,-69-2,-93 3,508-15,-495 13,-36 2,0 0,0 0,0-1,0-1,0-1,0 0,0 0,-1-1,20-10,-31 14,-1-1,0 0,0 0,1 1,-1-1,0 0,0 0,0 0,0-1,0 1,0 0,-1 0,1 0,0-1,-1 1,1 0,-1-1,1 1,-1 0,1-1,-1 1,0-1,0 1,0-1,0 1,0-1,0-1,-1 0,0 0,0 0,-1 0,1 0,-1 1,1-1,-1 0,0 1,0-1,0 1,-5-5,-1 1,1-1,-2 1,1 1,-1 0,1 0,-1 0,-13-4,-9 3,1 2,-1 0,-33 2,-19-3,-379-69,433 68,-29-1,0 2,-1 3,-64 5,8 0,-1026-3,1099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3-25T15:10:11.968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0,'858'0,"-825"0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3-19T13:30:26.007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30,'106'12,"-49"-14,86-14,-28 8,-6 1,-48 2,-1 2,64 6,-17-1,504-2,-600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19T13:30:28.505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0 130 0,'2211'-130'0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3-23T14:33:32.354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2828 21,'-62'-17,"-271"13,229 6,-187 12,-44 1,295-15,-343-15,-4 1,347 14,-711 0,749 0,-1 0,1 0,0 1,0-1,0 0,0 1,0 0,0-1,0 1,0 0,0 0,0 0,0 0,0 1,1-1,-1 0,0 1,1-1,-1 1,1 0,0-1,0 1,-1 0,1 0,0 0,0 0,1 0,-1 0,0 0,1 0,-1 0,1 0,-1 3,-15 32,11-28,0 1,1-1,0 1,0 0,1 0,-2 15,3-20,1 0,1 0,-1 0,1 0,0 1,0-1,0 0,1 0,-1 1,2-1,-1 0,0 0,1 0,4 8,-1-8,1 1,1-2,-1 1,0-1,1 0,0 0,0 0,0-1,1 0,-1-1,15 3,-2 2,66 17,1-2,178 18,187-16,-345-21,642 0,85 4,-778-4,-13 1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4T09:00:30.191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 0,'1722'0'0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3-24T09:00:32.770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1,'32'2,"0"1,-1 2,51 14,11 3,-24-14,0-3,115-7,-61 0,-94 1,-19 0,1 1,-1 0,0 0,1 1,10 2,-14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3-24T09:00:34.874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1,'3'1,"1"0,-1 0,0 0,1 0,-1 1,0 0,0 0,4 3,7 3,24 10,0-1,1-1,1-3,0-1,1-2,0-2,0-2,72 3,271-10,-384 1,0 0,0 0,0 0,1-1,-1 1,0 0,0 0,0 0,0 0,0-1,0 1,0 0,0 0,0 0,0-1,0 1,0 0,0 0,0 0,0-1,0 1,0 0,0 0,0 0,0 0,0-1,0 1,0 0,0 0,0 0,-1-1,1 1,0 0,0 0,0 0,0 0,0 0,-1-1,1 1,0 0,0 0,0 0,0 0,-1 0,1 0,0 0,0 0,0 0,0 0,-1 0,1 0,0 0,0 0,0 0,-1 0,1 0,0 0,-1 0,-1-2,-3-3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3-24T09:00:35.607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518 72,'-33'-2,"-1"-1,-42-10,40 6,-63-4,53 7,-77-15,63 8,49 9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3-24T09:00:37.559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15,'3'-2,"-1"1,1-1,0 1,-1-1,1 1,0 0,0 0,0 0,0 0,0 1,0-1,0 1,4 0,48 1,-32 0,28-1,-8-1,0 2,51 9,37 3,84 0,-204-13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3-23T14:33:48.224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3509 636,'-6'3,"1"0,-1 0,0-1,0 1,0-1,0-1,0 1,-1-1,1 0,-1 0,-9-1,-9 3,-631 52,456-45,-192 12,-477 31,844-52,15-1,0 1,-1 0,1 0,0 1,-16 5,25-6,0 0,0-1,0 1,0 0,1-1,-1 1,0 0,0 0,1 0,-1 0,1 0,-1 0,1 0,-1 0,1 0,0 0,-1 0,1 0,0 0,0 0,0 0,0 0,0 0,0 0,0 0,0 0,0 1,1-1,-1 0,0 0,1 0,-1 0,1 0,-1 0,1 0,-1-1,1 1,0 1,24 36,-19-32,0 0,1-1,-1 0,1 0,0 0,1-1,-1 0,1 0,-1-1,1 0,1 0,-1-1,11 2,14 1,0-1,36-1,-32-2,1027 75,-988-69,97 11,209-7,-670-11,97-3,-1384 113,1569-110,1 1,-1 0,0 0,0 0,0 0,-10 5,16-5,0-1,-1 0,1 0,0 1,0-1,0 0,-1 0,1 1,0-1,0 0,0 1,0-1,0 0,0 0,0 1,0-1,-1 0,1 1,0-1,0 0,0 1,1-1,-1 0,0 1,0-1,0 0,0 0,0 1,0-1,0 0,0 1,1-1,-1 0,0 0,0 1,0-1,1 0,-1 0,0 1,25 18,-3-8,0 0,0-1,1-2,0 0,1-1,30 4,150 11,-165-19,720 19,-340-16,-333-2,-73 0,-21-1,-27 2,-572 14,120-5,448-13,-417 28,312-13,-164 38,296-51,0-1,1 1,0 0,0 0,0 2,-17 8,28-13,0 0,-1 0,1 0,0 1,-1-1,1 0,0 0,-1 0,1 1,0-1,0 0,-1 1,1-1,0 0,0 1,-1-1,1 0,0 1,0-1,0 0,0 1,0-1,0 0,0 1,-1-1,1 1,0-1,0 0,0 1,0-1,1 1,-1-1,0 0,0 1,0-1,13 13,33 7,-35-16,86 35,2-5,2-4,145 23,313 16,584-13,-1113-55,-22 0,-17 0,-627 4,360-7,189 2,-317 5,281 2,-151 28,274-35,-9 2,0-1,1 2,-1-1,-12 6,21-8,-1 1,0-1,0 1,1-1,-1 0,0 1,1 0,-1-1,1 1,-1-1,0 1,1 0,-1-1,1 1,0 0,-1-1,1 1,0 0,-1 0,1 0,0-1,-1 2,2 0,-1-1,0 0,1 1,-1-1,1 0,0 0,-1 1,1-1,0 0,0 0,0 0,-1 0,1 0,0 0,1 0,-1 0,0 0,2 0,15 12,1-1,0-2,1 1,0-2,1-1,24 6,138 27,-157-36,485 55,8-41,-299-13,-64-1,632 15,-912-21,-903 4,7 75,997-76,16-1,0-1,0 1,0 0,0 1,1 0,-1 0,-9 4,15-6,1 1,0-1,0 0,0 1,0-1,-1 0,1 1,0-1,0 0,0 1,0-1,0 0,0 1,0-1,0 1,0-1,0 0,0 1,0-1,0 0,0 1,0-1,0 0,1 1,-1-1,0 0,0 1,0-1,0 0,1 1,-1-1,0 0,0 0,1 1,-1-1,0 0,0 0,1 0,-1 1,0-1,1 0,-1 0,0 0,1 0,-1 0,0 1,1-1,-1 0,1 0,-1 0,23 10,41 6,0-3,0-2,1-4,73 0,-76-4,1278 19,-844-23,-403 4,-160 8,-731-4,468-10,-463 3,787 0,1 0,-1 0,1 1,-1 0,1-1,0 2,-8 2,13-4,-1 0,1 0,0 0,0 0,-1 0,1 1,0-1,0 0,0 0,-1 0,1 1,0-1,0 0,0 0,0 1,0-1,-1 0,1 0,0 1,0-1,0 0,0 1,0-1,0 0,0 0,0 1,0-1,0 0,0 1,0-1,0 0,0 0,0 1,1-1,-1 0,0 0,0 1,0-1,0 0,0 0,1 1,22 16,1-5,2 0,-1-2,2-1,-1-2,35 7,141 11,-180-23,668 16,-480-18,-168 0,-262 9,-179 5,-441-2,822-13,12 0,0 1,0 0,0 0,0 0,1 0,-12 3,16-3,1 0,0 0,0 1,0-1,0 0,0 0,-1 0,1 0,0 0,0 0,0 0,0 0,0 0,0 1,-1-1,1 0,0 0,0 0,0 0,0 0,0 0,0 1,0-1,0 0,0 0,0 0,0 0,0 1,0-1,0 0,0 0,0 0,0 0,0 1,0-1,0 0,0 0,0 0,0 0,0 1,0-1,0 0,0 0,0 0,0 0,0 0,0 1,1-1,-1 0,0 0,0 0,0 0,0 0,0 0,0 0,1 0,-1 1,16 9,17 5,52 9,1-3,1-5,115 8,-95-12,270 27,-494-55,-48-5,-127 15,56 2,127-5,-77 8,-165 3,26 7,-398-9,720 1,1-1,-1 0,1 0,-1 0,0 0,1 0,-1-1,1 1,-1-1,1 0,-1 0,1 1,0-1,-1-1,1 1,0 0,0-1,0 1,0-1,0 1,0-1,0 0,0 0,1 0,-1 0,1 0,0 0,-1-1,1 1,-1-4,0-3,1-1,0 1,1-1,0 0,0 1,4-19,-3 17,1 0,-2 0,1 0,-3-20,-12-63,5 0,4 0,7-111,1 51,-3-624,19 588,-19 171,1-59,-3 1,-21-124,17 168,-3-59,-5 6,9 64,1 0,-1-33,5 41,-1-1,1 0,0 1,1-1,1 0,0 0,5-15,-5 26,-1 1,1-1,0 1,-1 0,2 0,-1 0,0 0,0 0,1 0,0 0,0 1,-1 0,1-1,1 1,-1 0,0 0,0 1,1-1,-1 1,1-1,-1 1,1 0,0 1,0-1,-1 0,1 1,0 0,0 0,5 1,167 19,18 9,36-20,329 2,-368-12,-86-10,-14 1,159-18,-84 19,407-9,-473 8,-71 6,45-2,1481 6,-1540 3,-1-1,1 2,-1 0,0 1,-1 0,1 1,21 13,-28-15,0 1,-1 0,0 0,0 0,0 1,0 0,-1 0,0 1,0-1,-1 1,8 15,-4-3,-1 1,-1 0,5 29,-5-19,3 51,-7-63,-2-16,1 1,-1-1,0 0,0 1,0-1,0 1,0-1,0 1,-1-1,0 4,0-5,0 0,0 0,0 0,0 0,0 0,0 0,0 0,0-1,-1 1,1-1,0 1,0-1,-1 1,1-1,0 1,-1-1,1 0,0 0,-1 0,1 0,0 0,-1 0,1 0,-2-1,-684-1,437 2,243 0,0 0,0 1,0-1,0 1,0 1,0-1,0 1,1 0,-1 1,1 0,-1 0,1 0,0 1,0 0,0 0,-6 6,8-6,1 1,0-1,-1 1,2 0,-1 0,0 0,1 0,0 0,0 1,1-1,-1 1,1-1,0 1,1 0,-1-1,1 1,0 0,1-1,-1 1,4 10,-2-7,1 0,1 0,-1 0,2 0,-1 0,1-1,1 0,-1 0,1 0,1-1,-1 1,1-2,0 1,1-1,0 0,0-1,16 9,-4-3,1-1,1-1,0-1,0-1,0-1,34 5,58 8,82 9,-22-9,-131-16,-26 0,0-2,1 0,-1 0,0-2,0 0,1-1,29-8,-42 7,1 1,-2-1,1 0,0-1,0 1,-1-1,0 0,0 0,0-1,0 1,-1-1,1 0,-1 1,-1-2,1 1,-1 0,1 0,-2-1,1 1,0-1,-1 0,1-9,-2 14,0 0,0-1,0 1,0 0,0 0,0 0,-1 0,1 0,0-1,-1 1,1 0,0 0,-1 0,1 0,-1 0,0 0,1 0,-1 0,0 0,0 1,1-1,-1 0,-1-1,-32-13,-36 4,69 11,-278-4,164 6,114-2,0 0,0 0,0 0,0 0,0 0,0 0,0 0,0 0,0 0,0-1,0 1,0 0,0-1,0 1,0 0,1-1,-1 1,0-1,0 1,0-1,1 0,-1 1,0-1,1 0,-1 0,0 0,1-1,-1 1,1 0,0-1,0 1,0-1,0 1,1 0,-1-1,0 1,1 0,-1-1,0 1,1 0,0-1,-1 1,2-2,6-10,1 1,20-22,-14 16,-5 3,-1-1,-1 1,11-28,0-2,-18 43,-1 0,1 0,-1 0,0 0,0 0,0 0,0 0,0-1,0 1,-1 0,1 0,-1 0,1 0,-1 0,0 0,0 0,0 0,0 0,0 0,0 1,0-1,-1 0,1 1,-1-1,1 1,-1-1,1 1,-1 0,0-1,-2 0,-7-5,0 0,0 0,-19-7,6 5,0 1,-1 1,0 1,0 1,-45-3,-134 8,101 2,83-1,1 1,0 1,0 1,0 0,0 2,0 0,-28 13,-116 72,150-83,-26 18,0 2,2 1,-40 42,-89 109,144-154,0 1,-21 36,36-50,1-1,0 0,0 1,1 0,1 1,0-1,1 1,-2 19,4-31,1 1,0-1,1 1,-1-1,0 1,1-1,-1 1,1-1,0 1,0-1,0 0,0 1,0-1,1 0,-1 0,1 0,-1 0,3 2,0 0,0 0,1-1,0 1,0-1,0 0,0-1,9 4,7 1,1-1,-1 0,26 1,-44-6,63 7,1-3,77-5,131-20,27 0,-290 20,0 0,0 1,0 1,-1 0,1 0,-1 2,19 6,-28-9,1 0,0 0,-1 0,1 1,0-1,-1 1,0-1,1 1,-1 0,0 0,0 0,0 0,0 0,0 1,-1-1,1 1,-1-1,1 1,-1-1,0 1,0 0,0 0,0 0,-1-1,1 1,-1 0,0 0,1 0,-1 0,-1 0,1 0,0 0,-1 0,1-1,-3 7,3-8,-1 0,1 1,-1-1,1 0,-1 0,0 0,1 0,-1 0,0 1,0-1,0 0,1-1,-1 1,0 0,0 0,-1 0,1-1,0 1,0 0,0-1,0 1,-1-1,1 1,0-1,0 0,-1 1,1-1,0 0,-1 0,1 0,0 0,-1 0,1 0,0-1,-1 1,1 0,0-1,0 1,-2-1,0-1,0 1,-1-1,1 1,0-1,0 0,1 0,-1-1,0 1,1-1,0 1,-1-1,1 0,-3-5,-2-10,0 0,2 0,0 0,-4-35,5 27,-13-44,14 61,-1-5,-1-1,-1 1,-11-19,16 30,-1 0,0 0,1 1,-1-1,0 1,0 0,-1-1,1 1,0 0,-1 0,1 1,-1-1,0 0,1 1,-1 0,0-1,0 1,0 0,0 1,0-1,0 0,0 1,-4-1,-27 4,1 2,0 0,-57 19,-95 44,57-19,-251 60,49-17,258-67,0 3,-98 53,143-65,0 1,-47 40,64-48,1 0,0 0,0 0,1 1,0 1,1-1,0 1,1 0,0 1,-5 13,11-24,-1 1,1 0,0-1,0 1,-1 0,1 0,0-1,1 1,-1 0,0 0,0-1,1 1,-1 0,1-1,-1 1,1 0,0-1,0 1,-1-1,1 1,0-1,1 0,-1 1,0-1,0 0,0 0,1 1,-1-1,1 0,-1-1,1 1,-1 0,1 0,-1-1,1 1,0 0,-1-1,1 0,0 1,3-1,10 3,1-1,0-1,26 0,-26-1,118-5,256-45,-314 38,166-32,206-25,-404 66,0 3,0 1,50 9,-71-7,0 2,0 1,-1 1,1 0,-2 2,1 1,29 18,-48-27,-1 1,1 0,-1 0,1 0,-1 0,0 1,0-1,0 0,0 1,0 0,-1-1,1 1,-1 0,0 0,0 0,0 0,0 0,0 0,0 0,-1 4,0-1,0 0,0 0,-1 0,0-1,0 1,-1 0,0 0,0-1,0 1,-4 6,0-1,-1 1,0-1,-1 0,0-1,-1 0,0-1,-1 1,0-2,-12 10,14-14,0 0,1 0,-2-1,1 0,0 0,0-1,-1 0,0-1,1 1,-1-2,0 1,-14-2,-5-3,1 0,-45-15,47 12,0 0,-1 2,-37-3,46 7,-49-1,-115 10,160-6,1 2,0 0,0 1,0 2,1-1,0 2,0 1,1 0,-34 24,49-31,-13 9,0 1,1 0,0 1,1 1,0 0,2 1,-16 22,28-37,-1 1,1 0,0 0,-1 0,1 0,0-1,-1 1,1 0,0 0,0 0,0 0,0 0,0 0,0 0,0-1,0 1,0 0,0 0,1 0,-1 0,0 0,0 0,1-1,-1 1,1 0,-1 0,1-1,-1 1,2 1,0 0,0 0,0-1,1 1,-1-1,1 1,0-1,-1 0,1 0,4 1,66 9,-68-11,231 8,-95-5,-54 6,-81-9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3-23T14:33:58.820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2048 1304,'-63'2,"0"3,-101 21,-119 45,119-28,125-33,-35 7,2 2,0 4,-122 57,190-78,0 0,0 0,0 0,1 0,-1 0,1 1,-1 0,1 0,0 0,0 0,0 0,0 0,1 1,0-1,-1 1,1 0,0 0,1 0,-1 0,1 0,0 0,0 0,0 0,0 1,1-1,0 0,0 1,0 5,0-4,0 0,0 0,1 0,0 1,0-1,0 0,1 0,0 0,0-1,1 1,-1 0,1-1,1 0,-1 1,9 8,-6-8,0 0,1-1,0 0,0 0,0-1,1 0,0 0,-1-1,1 1,12 1,17 3,-1-3,0-1,1-2,52-3,-47 0,52-1,178-30,-414 47,-103 38,206-41,0 1,1 2,1 1,-41 25,63-32,1 1,-23 20,33-27,0 1,0 0,0 1,1-1,0 0,0 1,0 0,0 0,1 0,0 0,0 0,-3 9,5-11,1-1,-1 0,0 1,1-1,-1 0,1 1,0-1,-1 0,1 0,0 0,1 0,-1 0,0 0,1 0,-1 0,1 0,-1-1,1 1,0 0,-1-1,1 0,0 1,0-1,0 0,1 0,-1 0,0 0,5 1,7 3,1 0,29 6,32 0,1-4,-1-3,1-3,0-3,112-18,-189 20,13-2,0-1,0 1,0-2,19-7,-31 10,1 1,-1-1,1 0,-1 1,1-1,-1 0,0 0,1 0,-1 0,0 0,0 0,0 0,1 0,-1-1,-1 1,1 0,0-1,0 1,0-1,-1 1,1 0,-1-1,1 0,-1 1,1-1,-1 1,0-1,0 1,0-1,0 0,0 1,0-1,0 1,-1-1,1 0,-1 1,1-1,-1 1,1-1,-1 1,0 0,0-1,0 1,0 0,0-1,0 1,0 0,0 0,0 0,-2-1,-6-8,-1 1,0 1,-1 0,0 0,0 1,-1 0,1 1,-2 0,-21-6,-14-2,-61-10,85 19,-90-15,-133-7,179 24,1 3,-1 2,-92 17,156-18,-7 0,0 2,0-1,0 1,1 1,-11 4,19-7,-1 1,1-1,0 0,0 1,1-1,-1 1,0-1,0 1,1 0,-1 0,1 0,-1 0,1 0,0 0,0 0,0 0,0 1,0-1,1 0,-1 1,1-1,-1 1,1-1,0 0,0 1,0-1,0 1,1 2,0 22,-1-13,1 0,1 0,4 19,-6-32,0 1,0 0,1-1,-1 1,1-1,-1 1,1 0,0-1,-1 1,1-1,0 0,0 1,0-1,0 0,0 0,1 1,-1-1,0 0,0 0,1 0,-1 0,1-1,-1 1,1 0,-1-1,1 1,-1-1,1 1,0-1,-1 0,1 1,0-1,-1 0,1 0,2-1,-2 1,0-2,0 1,0 0,0 0,0-1,0 1,0-1,-1 1,1-1,0 0,-1 0,1 0,-1 0,0 0,0 0,0 0,0 0,0 0,0-1,0 1,-1 0,1 0,-1-1,1-3,5-62,-6 65,0-2,0 1,0-1,-1 0,1 1,-1-1,0 0,0 1,0-1,-1 1,0 0,0-1,0 1,0 0,-1 0,-2-4,3 6,0 1,0-1,0 1,-1-1,1 1,0 0,-1 0,1 0,0 0,-1 0,1 0,-1 0,1 1,-1 0,0-1,1 1,-1 0,1 0,-1 0,0 1,1-1,-1 1,1-1,-1 1,1 0,-1 0,1 0,0 0,-3 2,1-1,0 0,-1 1,2 0,-1-1,0 1,0 1,1-1,0 0,0 1,0 0,0 0,0 0,1 0,0 0,-1 0,2 0,-1 1,0-1,1 1,0 0,0-1,0 1,1 0,0 0,-1-1,2 1,0 7,0-3,1 0,-1 0,2 0,-1-1,1 1,1-1,-1 0,2 0,-1 0,1-1,0 1,0-1,12 12,-4-9,0 0,1-1,0-1,1 0,-1 0,1-2,1 0,-1-1,1 0,0-1,0-1,0 0,1-2,-1 0,32-1,-21-2,0-1,-1-1,1-1,-1-1,0-1,0-2,-1-1,45-23,-63 29,-1 1,0-1,0-1,0 1,0-1,-1 0,0 0,0 0,0-1,-1 0,5-8,-7 10,0-1,-1 0,1 0,-1 0,0 0,-1 0,1 0,-1 0,0 0,0 0,-1 0,1 0,-1 0,0 0,0 0,-1 1,-2-6,-1-5,-1 1,-1 0,0 0,-1 0,0 1,-2 0,1 1,-1 0,-1 1,0 0,-16-12,9 10,0 1,-1 1,0 0,-1 2,-1 0,1 1,-27-6,-5 4,-1 1,0 3,0 3,0 1,-97 11,120-6,0 1,-48 13,68-14,1 0,0 1,0-1,0 2,0-1,1 1,0 1,0-1,0 2,1-1,0 1,-7 8,11-12,1 0,0 0,1 1,-1-1,0 1,1-1,0 1,0 0,0 0,0-1,1 1,0 0,-1 0,1 0,1 0,-1 0,0-1,1 1,0 0,0 0,0 0,0-1,1 1,-1-1,1 1,0-1,0 0,0 0,1 1,-1-1,1-1,0 1,3 3,1 1,1 0,0 0,0-1,1 0,0-1,0 1,0-2,0 1,1-1,0-1,13 4,8-3,-1-1,1-1,0-1,0-2,-1-2,1 0,-1-2,0-2,0 0,0-2,53-24,-76 29,0-1,-1 0,1 0,-1-1,0 0,0 0,-1 0,1-1,-2 0,1 0,-1 0,0-1,0 1,-1-1,0 0,0 0,-1 0,0 0,-1 0,0-1,1-13,-1 6,-1-1,-1 0,0 1,-1-1,-1 1,-1 0,0 0,-1 0,0 0,-10-17,11 25,-1 0,-1-1,0 2,0-1,0 1,-1 0,0 0,0 1,-1 0,1 0,-1 1,-1 0,1 0,-1 1,0 0,0 0,0 1,0 1,-1-1,-15-1,22 5,0-1,0 1,0 0,0 0,0 1,1-1,-1 0,0 1,1 0,-1-1,0 1,1 0,0 0,0 1,-1-1,1 0,1 1,-1-1,0 1,0 0,1-1,-2 6,-30 73,31-73,-6 15,1 0,1 1,1 0,1 0,1 0,2 1,1 29,0-52,0-1,0 1,0-1,1 1,-1-1,0 1,1-1,-1 1,1-1,-1 0,1 1,0-1,0 0,0 0,-1 1,1-1,0 0,1 0,-1 0,0 0,0 0,0 0,1-1,1 2,0-1,-1 0,1-1,0 0,-1 0,1 0,0 0,0 0,-1 0,1 0,-1-1,1 0,4-1,6-3,0-1,-1 0,0-1,16-11,9-12,-2 0,-2-3,0 0,-3-2,-1-2,-1 0,-2-2,-2-1,20-44,-35 64,-1-2,0 1,-2-1,0-1,-1 1,-2-1,0 1,-2-1,0 0,-1 0,-2 0,-4-24,4 36,0-1,-2 1,1 0,-1 0,-1 0,0 1,0-1,-1 1,-1 0,1 1,-2-1,1 1,-1 1,-1 0,1 0,-1 0,-1 1,1 0,-1 1,0 0,-1 1,0 0,1 1,-2 0,-12-3,9 3,0 1,0 1,0 0,0 0,-1 2,1 0,0 1,0 0,-18 5,25-4,1 0,-1 1,1 0,0 0,0 0,0 1,1 0,-1 1,1-1,0 1,0 0,1 1,0-1,-1 1,2 0,-1 1,1-1,0 1,-6 13,1 5,2 0,0 1,2 0,0 0,2 0,1 1,3 50,-1-74,0 0,0 0,1 0,-1 0,1 0,0 0,0 0,0 0,0-1,0 1,1 0,-1-1,1 1,0-1,0 1,0-1,0 0,0 0,4 3,-2-3,0 0,0 1,1-2,-1 1,1 0,0-1,-1 0,1 0,0 0,-1-1,7 0,7-1,1 0,-1-1,0-2,0 0,23-8,-12 1,0-1,0-1,-2-2,1-1,-2-1,0-1,-2-1,0-2,34-36,-40 38,-2-2,0 1,-1-2,-1 0,-1-1,-1 0,-1 0,-2-2,0 1,-1-1,8-49,-15 64,0 0,0 0,-1 0,0 0,-1 0,-1 0,1 0,-1 0,-1 0,0 0,0 1,-5-10,4 13,1 1,-1-1,0 1,0 0,-1 0,1 0,-1 1,0 0,-1 0,1 0,-1 0,1 1,-1 0,0 0,0 1,0-1,-1 1,1 1,-10-2,1 0,0 1,-1 1,1 0,-1 1,0 1,1 0,0 1,-1 1,-20 6,27-6,1 0,-1 1,1 0,0 1,1-1,-1 1,1 1,0-1,0 2,0-1,1 0,0 1,0 0,1 1,0-1,0 1,-5 13,0 5,1 1,1 1,2 0,0 0,2 0,-1 32,8 176,0-186,-3-43,0 0,1 0,0 0,0 0,1 0,0 0,0-1,0 1,7 10,-8-15,0 0,1 0,-1-1,1 1,0 0,0-1,-1 1,1-1,0 0,0 1,1-1,-1 0,0 0,0 0,0-1,1 1,-1 0,0-1,1 0,-1 1,0-1,1 0,-1 0,1-1,-1 1,0 0,1-1,-1 1,0-1,1 0,-1 0,2-1,14-5,-1-2,-1 0,0 0,0-1,-1-1,16-16,2-3,43-52,-59 61,-2 0,0-1,-1 0,-1-1,-1 0,-1-1,-2-1,0 0,-1 0,-2 0,6-44,-10 49,-2 0,0 0,-1-1,-1 1,0 0,-2 0,0 0,-2 0,0 1,-1 0,-1 0,0 1,-2 0,0 0,-20-25,23 35,0-1,-1 1,0 0,0 0,-1 1,0 1,0-1,-1 1,0 1,0 0,0 0,-1 1,-18-5,23 7,-1 1,1 0,-1 1,0 0,1 0,-1 0,0 1,1 0,-1 0,1 0,-1 1,1 0,0 0,0 1,0 0,0 0,0 0,1 1,-1 0,1 0,0 0,0 0,0 1,-5 8,0 1,0 0,1 1,1 0,1 1,0-1,1 1,0 1,2-1,-6 32,5-7,2 1,4 78,2-272,0-40,-4 166,-1 1,-1-1,-2 1,0 0,-12-31,13 46,0-1,-2 1,1 0,-14-18,17 26,0-1,0 0,0 1,0 0,-1-1,1 1,-1 0,1 0,-1 0,0 1,0-1,0 1,0-1,0 1,0 0,0 0,0 1,-1-1,1 1,0-1,-6 1,8 1,-1-1,1 1,0 0,-1 0,1 0,0-1,0 1,0 1,0-1,0 0,0 0,0 0,0 0,0 1,0-1,1 0,-1 1,0-1,1 1,-1-1,1 1,0-1,-1 1,1-1,0 1,0 1,-3 51,3-40,-3 29,0-21,2 0,0 1,1-1,2 0,6 37,-8-59,0 1,0-1,0 1,0 0,0-1,0 1,0-1,1 1,-1-1,0 1,0-1,0 1,1-1,-1 1,0-1,1 1,-1-1,0 0,1 1,-1-1,0 1,1-1,-1 0,1 1,-1-1,1 0,-1 0,1 1,-1-1,1 0,-1 0,1 0,0 1,12-17,6-37,-18 48,53-203,-49 181,-1-1,-2 0,0 0,-2 1,-6-48,6 72,0 0,-1 1,1-1,-1 0,0 1,1-1,-1 1,-1-1,1 1,0-1,0 1,-1 0,0-1,1 1,-1 0,0 0,0 0,0 1,0-1,0 0,0 1,-1-1,1 1,-1 0,1 0,-4-1,3 1,0 1,0 0,1 0,-1 1,0-1,0 1,0-1,1 1,-1 0,0 0,0 0,1 0,-1 1,1-1,0 1,-1-1,1 1,0 0,0 0,0 0,0 0,0 0,0 1,1-1,-2 3,-5 7,2 0,0 0,0 1,1 0,1 0,0 1,-3 20,-8 102,13-99,-1-5,-3 79,7-101,-1-1,1 1,1 0,0-1,0 1,1-1,0 1,8 16,-10-25,0 1,0 0,-1 0,1-1,0 1,1 0,-1-1,0 1,0-1,1 1,-1-1,1 0,-1 0,1 1,0-1,-1 0,1-1,0 1,0 0,-1 0,1-1,0 1,0-1,0 1,0-1,0 0,0 0,0 0,0 0,4-1,-3 0,0-1,1 0,-1 0,0 0,0 0,0 0,0-1,0 1,-1-1,1 0,-1 0,1 0,-1 0,0 0,1-4,10-17,-2 0,-1-1,-1 0,-1 0,-1-1,7-47,-13 59,0 0,-1 0,0 0,-2 0,1 0,-6-19,5 25,-1 0,1 0,-2 1,1 0,-1 0,0 0,-1 0,1 0,-1 1,-1 0,-10-11,8 11,1 1,-1 0,0 0,-1 1,1 0,-1 1,1-1,-1 2,0-1,0 1,-1 1,1-1,0 2,0-1,-1 1,1 1,0-1,-1 2,1-1,-13 5,12-3,-1 0,1 1,0 1,0-1,0 2,1-1,-1 1,1 1,1 0,-1 0,1 0,1 1,-1 0,1 1,1 0,-11 17,9-5,0 1,1 0,2 0,0 0,1 1,1-1,1 1,1 0,2 0,0 0,1-1,1 1,1 0,1-1,1 0,1 0,11 22,-15-39,0 0,0 0,0 0,1 0,0-1,0 1,0-1,0 0,1 0,0-1,-1 1,1-1,1 0,-1 0,0-1,7 3,-3-3,0 0,0 0,1-1,-1 0,0 0,0-1,1 0,-1-1,17-3,-14 2,0-1,-1 0,1-1,-1-1,0 1,0-2,-1 0,1 0,-1 0,0-2,-1 1,0-1,0 0,-1-1,0 0,10-14,-13 11,1-1,-2 1,0-1,0 0,-1 0,-1-1,0 1,0-15,-4-107,3 133,-1 0,0 0,0 0,-1 0,1 0,0 0,0 1,-1-1,1 0,-1 0,0 1,1-1,-1 0,0 1,0-1,-1-1,1 3,0 0,1 0,-1 0,0 0,1 0,-1 0,1 0,-1 0,0 0,1 0,-1 1,1-1,-1 0,0 0,1 1,-1-1,1 0,-1 1,1-1,-1 1,1-1,0 0,-1 1,1-1,-1 1,1-1,0 1,-1 0,1 0,-6 9,0 0,1 0,-7 18,-10 37,3 1,3 2,3-1,2 2,4-1,3 1,5 90,0-145,1 0,0 0,0 0,9 26,-9-37,-1 0,0 0,1 1,-1-1,1 0,0 0,0-1,0 1,0 0,1-1,-1 1,1-1,0 0,-1 1,1-1,0-1,0 1,1 0,-1-1,0 0,0 1,1-1,-1 0,7 0,-8-1,0 0,0 0,0-1,-1 1,1-1,0 1,0-1,-1 0,1 1,0-1,-1 0,1 0,-1 0,1-1,-1 1,0 0,1 0,-1-1,0 1,0-1,0 1,0-1,0 1,1-4,20-51,-14 31,21-35,-21 44,-21 44,-92 218,94-215,1 2,2-1,1 1,2 1,-2 64,9-75,-2-23,0 0,0 0,0 0,0 0,0 0,0 0,1 0,-1 1,0-1,0 0,0 0,0 0,0 0,0 0,0 0,1 0,-1 0,0 0,0 0,0 0,0 0,0 0,0 0,0 0,1 0,-1 0,0 0,0 0,0 0,0 0,0 0,0 0,0-1,1 1,-1 0,0 0,0 0,0 0,0 0,0 0,0 0,0 0,0 0,0 0,0-1,0 1,1 0,-1 0,0 0,0 0,0 0,0 0,0 0,0-1,0 1,0 0,0 0,0 0,0 0,0 0,0 0,0-1,0 1,0 0,0 0,-1 0,12-41,46-286,-52 277,-2 0,-2 0,-2 0,-13-80,14 129,-13-49,1 36,11 14,1 0,-1 0,0 0,0 1,1-1,-1 0,0 1,1-1,-1 0,0 1,1-1,-1 1,0-1,1 1,-1-1,1 1,-1 0,1-1,-1 1,1 0,0-1,-1 1,1 0,0 0,-1-1,1 2,-15 34,3 1,1 0,1 1,-5 44,4-25,-3 13,4 0,2 0,2 95,4-255,-16-252,-3 218,15 242,-11 369,14-461,-1-37,0-42,4 51,-7-99,-2-55,-40-218,36 324,-2 0,-25-56,36 105,2 13,1 20,28 543,-6-701,0-19,-7 51,6-181,-15 212,-4 54,1-1,-1 0,-1 1,0-1,0 1,-1-1,0 0,-1 1,0-1,0 1,-4-9,4 14,-31-57,31 58,0 0,-1 0,1 1,-1-1,1 1,-1 0,0-1,0 1,0 0,0 1,0-1,0 1,0-1,-1 1,1 0,0 0,-6-1,7 3,1-1,-1 0,0 1,0-1,1 1,-1 0,0 0,1-1,-1 1,1 0,-1 0,1 0,-1 1,1-1,0 0,0 1,-1-1,1 0,0 1,0-1,0 1,1 0,-1-1,-1 4,-18 49,16-42,-3 17,1-1,1 1,1 0,2 1,1 38,1-32,-1 0,-13 67,10-75,1 1,2-1,0 1,5 30,-2 15,0-34,10 58,3 31,-14-106,2 1,1-2,1 1,9 29,-1-7,-9-25,-1 1,0 0,-2 28,0-25,0 0,6 27,-3-23,-2 0,0 0,-2 0,-6 44,1 31,3-81,0-1,-1 0,-2 0,-12 39,10-39,1-1,1 1,1 0,1 1,-1 21,3-32,0 0,-1 0,0 0,-1-1,-1 1,-6 15,5-14,0 1,1-1,1 1,-3 17,6 7,1-29,-2-27,1-197,28 29,-17-282,-13 299,0 144,0-1,-7-26,5 34,3 12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3-23T14:34:04.392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1 634,'120'45,"241"54,-193-58,848 236,-918-250,127 40,-179-51,-2 3,80 44,144 122,-260-179,0-1,1 0,0-1,0 0,0 0,0-1,18 4,73 7,-47-8,122 31,-91-22,130 5,-135-14,152 5,80-10,-160-2,-136 0,0-1,0-1,0-1,0 0,0 0,20-10,16-5,-49 18,0 0,0 1,-1-1,1 0,-1 0,1 0,-1 0,1-1,-1 1,1 0,-1-1,0 1,0 0,0-1,0 0,0 1,0-1,0 1,-1-1,2-3,-1 0,1-1,-1 0,-1 0,1 0,-1 1,-1-11,0-1,-2 0,0 1,-11-31,-8-23,3 0,3 0,-12-140,22 120,-5-46,5 78,3-1,6-72,-1 24,0 68,2-1,10-48,-7 51,2-126,-9 163,0-1,1 1,-1-1,0 0,0 1,1-1,-1 0,0 1,0-1,0 0,0 1,0-1,0 0,0 1,0-1,0 0,0 1,0-1,-1 0,1 1,0-1,0 0,-1 1,1-1,0 1,-1-1,1 1,0-1,-1 0,1 1,-1-1,1 1,-1 0,1-1,-1 1,0-1,1 1,-1 0,1 0,-1-1,0 1,1 0,-1 0,0 0,1 0,-1-1,0 1,1 0,-1 0,0 0,1 0,-1 1,0-1,1 0,-2 0,-44 21,37-16,-73 37,3 4,2 4,2 2,-69 64,136-108,0-1,1 1,0 0,0 0,1 1,-9 16,14-23,0 0,0 1,0-1,0 1,0 0,1-1,0 1,-1 0,1-1,0 1,0 0,0-1,1 1,-1 0,1-1,-1 1,1-1,0 1,0-1,0 1,0-1,0 1,1-1,-1 0,1 0,0 0,-1 0,1 0,0 0,0 0,3 1,-2 1,2-1,-1 0,0 0,1 0,-1 0,1-1,0 1,0-1,0-1,0 1,8 1,-12-3,1 0,-1 0,1 0,-1 0,1 0,-1-1,0 1,1 0,-1-1,0 1,1-1,-1 0,0 1,1-1,-1 0,0 0,0 0,1-1,0 0,0 0,-1-1,1 1,-1-1,1 1,-1-1,0 0,0 1,0-1,0 0,-1 0,1-3,1-25,-2 31,0 0,0 0,0-1,0 1,0 0,0 0,0 0,-1-1,1 1,0 0,0 0,0 0,0 0,0-1,0 1,0 0,-1 0,1 0,0 0,0 0,0 0,0-1,-1 1,1 0,0 0,0 0,0 0,-1 0,1 0,0 0,0 0,0 0,0 0,-1 0,1 0,0 0,0 0,0 0,-1 0,1 0,0 0,0 0,0 0,-1 0,1 1,0-1,0 0,0 0,0 0,-1 0,1 0,0 0,0 0,0 1,0-1,0 0,-32 42,24-29,-153 255,137-218,1 0,3 2,-22 87,40-133,1-1,-1 1,2 0,-1-1,1 1,0 0,0 0,0 0,3 10,-3-15,0 0,1 0,-1 0,1 0,-1 0,1-1,0 1,-1 0,1 0,0 0,0-1,-1 1,1 0,0-1,0 1,0-1,0 1,0-1,0 1,0-1,1 1,1-1,0 0,0 0,0 0,0 0,0 0,0-1,0 1,0-1,0 0,0 0,3-1,16-8,-1 0,0-2,0 0,-1-1,-1-2,0 1,-1-2,0-1,-2 0,17-22,-21 24,-1-1,0-1,-2 1,0-1,0-1,-2 0,0 0,-1-1,-1 1,-1-1,-1 0,0 0,-1-23,-2 37,0 1,-1-1,1 1,-1-1,0 1,0-1,-1 1,0 0,1-1,-1 1,-1 0,1 0,-1 1,1-1,-1 0,0 1,0 0,-1-1,1 1,-1 1,1-1,-8-4,8 6,0 0,0-1,0 1,0 0,0 1,0-1,-1 0,1 1,0 0,-1 0,1 0,0 0,-1 0,1 1,0-1,0 1,-1 0,1 0,0 0,0 1,0-1,0 1,0-1,0 1,1 0,-1 0,1 0,-1 1,1-1,0 0,-3 4,-9 14,1-1,0 2,2 0,0 0,2 1,0 0,-6 29,5-12,2 0,2 1,-3 59,9-79,0 1,2-1,6 38,-6-51,0 0,0 1,0-1,1 0,0 0,0-1,1 1,0-1,0 1,0-1,1-1,0 1,10 9,-14-15,1 1,-1 0,1 0,-1-1,1 1,-1-1,1 1,-1-1,1 0,0 0,-1 0,1 1,-1-1,1-1,0 1,-1 0,1 0,-1-1,1 1,0-1,-1 1,1-1,-1 0,0 1,1-1,-1 0,0 0,1 0,-1 0,0 0,2-3,40-47,-33 36,72-92,-5-3,108-207,-180 307,20-49,-24 56,1 0,-1-1,-1 1,1 0,0-1,-1 1,0 0,1-1,-1 1,-1-1,1 1,0 0,-1-1,-1-4,2 8,0-1,-1 1,1-1,0 1,0-1,-1 1,1-1,0 1,-1-1,1 1,0 0,-1-1,1 1,-1 0,1-1,0 1,-1 0,1 0,-1-1,1 1,-1 0,1 0,-1 0,1 0,-1 0,1-1,-1 1,1 0,-1 0,1 0,-1 0,0 1,-17 10,-9 25,-203 397,221-413,-34 79,38-88,2 1,0 0,0-1,1 1,0 0,1 20,1-30,0 0,0 0,0 1,0-1,0 0,1 0,-1 0,1 0,-1 0,1 0,0-1,0 1,0 0,0 0,0 0,0-1,0 1,1-1,-1 1,1-1,-1 1,1-1,-1 0,1 1,0-1,0 0,-1 0,1-1,0 1,0 0,0-1,0 1,0-1,0 1,0-1,3 0,-1 0,1 0,-1-1,1 1,-1-1,1 0,-1-1,0 1,1-1,-1 0,0 0,0 0,0 0,0-1,-1 0,5-4,13-14,-2-1,-1 0,-1-2,0 0,-2-1,19-45,-17 32,-3-1,-1-1,-2 0,6-42,-14 45,-4 30,2 1,-1-1,1 0,0 0,0 0,0 0,4-8,1 23,16 62,-4 0,15 122,-26-143,0-9,4 27,-2 2,-1 92,-14-142,-6-19,-25-28,33 24,1 1,0 0,-1 0,0 0,0 0,0 1,-8-5,-35 4,0 1,-52 6,22-1,14-1,-100 17,160-19,1 0,-1 0,1 0,-1 0,0-1,1 1,-1-1,1 1,-1-1,1 0,-1 0,1 0,0 0,0-1,-1 1,-1-3,-36-32,22 18,-146-143,137 130,1-1,1-2,-32-57,57 90,-1 0,1-1,-1 1,1 0,-1 0,0 0,0 0,1 0,-1 1,0-1,0 0,0 0,0 1,0-1,0 0,0 1,0-1,-1 1,1-1,0 1,0-1,0 1,0 0,-1 0,-1 0,0 0,1 1,-1-1,1 1,0 0,-1 0,1 0,0 0,-1 0,1 1,0-1,0 1,-2 1,-9 9,1 1,1 0,-12 16,13-14,7-12,-26 35,-2-2,-1-1,-69 57,88-82,0-1,0 2,1 0,0 1,1 0,-16 22,22-17,5-8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3T14:34:09.100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3052 24 0,'-3051'0'0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B1EB78-859C-4DA7-B476-D2D1C09C6183}" type="datetimeFigureOut">
              <a:rPr lang="en-IL" smtClean="0"/>
              <a:t>24/03/2025</a:t>
            </a:fld>
            <a:endParaRPr lang="en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08C869-A9B1-49A9-9058-B4C0D1C24535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1859232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08C869-A9B1-49A9-9058-B4C0D1C24535}" type="slidenum">
              <a:rPr lang="en-IL" smtClean="0"/>
              <a:t>15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3446432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08C869-A9B1-49A9-9058-B4C0D1C24535}" type="slidenum">
              <a:rPr lang="en-IL" smtClean="0"/>
              <a:t>17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7600029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08C869-A9B1-49A9-9058-B4C0D1C24535}" type="slidenum">
              <a:rPr lang="en-IL" smtClean="0"/>
              <a:t>57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4749714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08C869-A9B1-49A9-9058-B4C0D1C24535}" type="slidenum">
              <a:rPr lang="en-IL" smtClean="0"/>
              <a:t>59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8863499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19E15-4B63-4C1A-8268-455E4C0DDFA0}" type="datetimeFigureOut">
              <a:rPr lang="en-IL" smtClean="0"/>
              <a:t>24/03/2025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F0528-87C5-440A-AAF5-ACB7F43B2938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9013217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19E15-4B63-4C1A-8268-455E4C0DDFA0}" type="datetimeFigureOut">
              <a:rPr lang="en-IL" smtClean="0"/>
              <a:t>24/03/2025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F0528-87C5-440A-AAF5-ACB7F43B2938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7746991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19E15-4B63-4C1A-8268-455E4C0DDFA0}" type="datetimeFigureOut">
              <a:rPr lang="en-IL" smtClean="0"/>
              <a:t>24/03/2025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F0528-87C5-440A-AAF5-ACB7F43B2938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790080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19E15-4B63-4C1A-8268-455E4C0DDFA0}" type="datetimeFigureOut">
              <a:rPr lang="en-IL" smtClean="0"/>
              <a:t>24/03/2025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F0528-87C5-440A-AAF5-ACB7F43B2938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9554518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shade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shade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shade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19E15-4B63-4C1A-8268-455E4C0DDFA0}" type="datetimeFigureOut">
              <a:rPr lang="en-IL" smtClean="0"/>
              <a:t>24/03/2025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F0528-87C5-440A-AAF5-ACB7F43B2938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0798206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19E15-4B63-4C1A-8268-455E4C0DDFA0}" type="datetimeFigureOut">
              <a:rPr lang="en-IL" smtClean="0"/>
              <a:t>24/03/2025</a:t>
            </a:fld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F0528-87C5-440A-AAF5-ACB7F43B2938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8185934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19E15-4B63-4C1A-8268-455E4C0DDFA0}" type="datetimeFigureOut">
              <a:rPr lang="en-IL" smtClean="0"/>
              <a:t>24/03/2025</a:t>
            </a:fld>
            <a:endParaRPr lang="en-I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F0528-87C5-440A-AAF5-ACB7F43B2938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567110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19E15-4B63-4C1A-8268-455E4C0DDFA0}" type="datetimeFigureOut">
              <a:rPr lang="en-IL" smtClean="0"/>
              <a:t>24/03/2025</a:t>
            </a:fld>
            <a:endParaRPr lang="en-I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F0528-87C5-440A-AAF5-ACB7F43B2938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2042121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19E15-4B63-4C1A-8268-455E4C0DDFA0}" type="datetimeFigureOut">
              <a:rPr lang="en-IL" smtClean="0"/>
              <a:t>24/03/2025</a:t>
            </a:fld>
            <a:endParaRPr lang="en-I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F0528-87C5-440A-AAF5-ACB7F43B2938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7784649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19E15-4B63-4C1A-8268-455E4C0DDFA0}" type="datetimeFigureOut">
              <a:rPr lang="en-IL" smtClean="0"/>
              <a:t>24/03/2025</a:t>
            </a:fld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F0528-87C5-440A-AAF5-ACB7F43B2938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3434284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19E15-4B63-4C1A-8268-455E4C0DDFA0}" type="datetimeFigureOut">
              <a:rPr lang="en-IL" smtClean="0"/>
              <a:t>24/03/2025</a:t>
            </a:fld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F0528-87C5-440A-AAF5-ACB7F43B2938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5488035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B4C19E15-4B63-4C1A-8268-455E4C0DDFA0}" type="datetimeFigureOut">
              <a:rPr lang="en-IL" smtClean="0"/>
              <a:t>24/03/2025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19FF0528-87C5-440A-AAF5-ACB7F43B2938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93764813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1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customXml" Target="../ink/ink2.xml"/><Relationship Id="rId10" Type="http://schemas.openxmlformats.org/officeDocument/2006/relationships/image" Target="../media/image27.png"/><Relationship Id="rId4" Type="http://schemas.openxmlformats.org/officeDocument/2006/relationships/image" Target="../media/image38.png"/><Relationship Id="rId9" Type="http://schemas.openxmlformats.org/officeDocument/2006/relationships/customXml" Target="../ink/ink4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3" Type="http://schemas.openxmlformats.org/officeDocument/2006/relationships/image" Target="../media/image240.png"/><Relationship Id="rId7" Type="http://schemas.openxmlformats.org/officeDocument/2006/relationships/image" Target="../media/image280.png"/><Relationship Id="rId12" Type="http://schemas.openxmlformats.org/officeDocument/2006/relationships/image" Target="../media/image33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11" Type="http://schemas.openxmlformats.org/officeDocument/2006/relationships/image" Target="../media/image32.png"/><Relationship Id="rId5" Type="http://schemas.openxmlformats.org/officeDocument/2006/relationships/image" Target="../media/image260.png"/><Relationship Id="rId15" Type="http://schemas.openxmlformats.org/officeDocument/2006/relationships/image" Target="../media/image36.png"/><Relationship Id="rId10" Type="http://schemas.openxmlformats.org/officeDocument/2006/relationships/image" Target="../media/image31.png"/><Relationship Id="rId4" Type="http://schemas.openxmlformats.org/officeDocument/2006/relationships/image" Target="../media/image250.png"/><Relationship Id="rId9" Type="http://schemas.openxmlformats.org/officeDocument/2006/relationships/image" Target="../media/image30.png"/><Relationship Id="rId1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customXml" Target="../ink/ink7.xml"/><Relationship Id="rId13" Type="http://schemas.openxmlformats.org/officeDocument/2006/relationships/image" Target="../media/image45.png"/><Relationship Id="rId18" Type="http://schemas.openxmlformats.org/officeDocument/2006/relationships/customXml" Target="../ink/ink12.xml"/><Relationship Id="rId26" Type="http://schemas.openxmlformats.org/officeDocument/2006/relationships/customXml" Target="../ink/ink16.xml"/><Relationship Id="rId3" Type="http://schemas.openxmlformats.org/officeDocument/2006/relationships/image" Target="../media/image37.png"/><Relationship Id="rId21" Type="http://schemas.openxmlformats.org/officeDocument/2006/relationships/image" Target="../media/image49.png"/><Relationship Id="rId7" Type="http://schemas.openxmlformats.org/officeDocument/2006/relationships/image" Target="../media/image42.png"/><Relationship Id="rId12" Type="http://schemas.openxmlformats.org/officeDocument/2006/relationships/customXml" Target="../ink/ink9.xml"/><Relationship Id="rId17" Type="http://schemas.openxmlformats.org/officeDocument/2006/relationships/image" Target="../media/image47.png"/><Relationship Id="rId25" Type="http://schemas.openxmlformats.org/officeDocument/2006/relationships/image" Target="../media/image51.png"/><Relationship Id="rId2" Type="http://schemas.openxmlformats.org/officeDocument/2006/relationships/image" Target="../media/image40.png"/><Relationship Id="rId16" Type="http://schemas.openxmlformats.org/officeDocument/2006/relationships/customXml" Target="../ink/ink11.xml"/><Relationship Id="rId20" Type="http://schemas.openxmlformats.org/officeDocument/2006/relationships/customXml" Target="../ink/ink13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6.xml"/><Relationship Id="rId11" Type="http://schemas.openxmlformats.org/officeDocument/2006/relationships/image" Target="../media/image44.png"/><Relationship Id="rId24" Type="http://schemas.openxmlformats.org/officeDocument/2006/relationships/customXml" Target="../ink/ink15.xml"/><Relationship Id="rId5" Type="http://schemas.openxmlformats.org/officeDocument/2006/relationships/image" Target="../media/image41.png"/><Relationship Id="rId15" Type="http://schemas.openxmlformats.org/officeDocument/2006/relationships/image" Target="../media/image46.png"/><Relationship Id="rId23" Type="http://schemas.openxmlformats.org/officeDocument/2006/relationships/image" Target="../media/image50.png"/><Relationship Id="rId10" Type="http://schemas.openxmlformats.org/officeDocument/2006/relationships/customXml" Target="../ink/ink8.xml"/><Relationship Id="rId19" Type="http://schemas.openxmlformats.org/officeDocument/2006/relationships/image" Target="../media/image48.png"/><Relationship Id="rId4" Type="http://schemas.openxmlformats.org/officeDocument/2006/relationships/customXml" Target="../ink/ink5.xml"/><Relationship Id="rId9" Type="http://schemas.openxmlformats.org/officeDocument/2006/relationships/image" Target="../media/image43.png"/><Relationship Id="rId14" Type="http://schemas.openxmlformats.org/officeDocument/2006/relationships/customXml" Target="../ink/ink10.xml"/><Relationship Id="rId22" Type="http://schemas.openxmlformats.org/officeDocument/2006/relationships/customXml" Target="../ink/ink14.xml"/><Relationship Id="rId27" Type="http://schemas.openxmlformats.org/officeDocument/2006/relationships/image" Target="../media/image5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0.png"/><Relationship Id="rId7" Type="http://schemas.openxmlformats.org/officeDocument/2006/relationships/image" Target="../media/image55.png"/><Relationship Id="rId2" Type="http://schemas.openxmlformats.org/officeDocument/2006/relationships/customXml" Target="../ink/ink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customXml" Target="../ink/ink18.xml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customXml" Target="../ink/ink21.xml"/><Relationship Id="rId13" Type="http://schemas.openxmlformats.org/officeDocument/2006/relationships/image" Target="../media/image60.png"/><Relationship Id="rId18" Type="http://schemas.openxmlformats.org/officeDocument/2006/relationships/customXml" Target="../ink/ink26.xml"/><Relationship Id="rId3" Type="http://schemas.openxmlformats.org/officeDocument/2006/relationships/image" Target="../media/image530.png"/><Relationship Id="rId21" Type="http://schemas.openxmlformats.org/officeDocument/2006/relationships/image" Target="../media/image64.png"/><Relationship Id="rId7" Type="http://schemas.openxmlformats.org/officeDocument/2006/relationships/image" Target="../media/image57.png"/><Relationship Id="rId12" Type="http://schemas.openxmlformats.org/officeDocument/2006/relationships/customXml" Target="../ink/ink23.xml"/><Relationship Id="rId17" Type="http://schemas.openxmlformats.org/officeDocument/2006/relationships/image" Target="../media/image62.png"/><Relationship Id="rId25" Type="http://schemas.openxmlformats.org/officeDocument/2006/relationships/image" Target="../media/image66.png"/><Relationship Id="rId2" Type="http://schemas.openxmlformats.org/officeDocument/2006/relationships/customXml" Target="../ink/ink19.xml"/><Relationship Id="rId16" Type="http://schemas.openxmlformats.org/officeDocument/2006/relationships/customXml" Target="../ink/ink25.xml"/><Relationship Id="rId20" Type="http://schemas.openxmlformats.org/officeDocument/2006/relationships/customXml" Target="../ink/ink27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0.xml"/><Relationship Id="rId11" Type="http://schemas.openxmlformats.org/officeDocument/2006/relationships/image" Target="../media/image59.png"/><Relationship Id="rId24" Type="http://schemas.openxmlformats.org/officeDocument/2006/relationships/customXml" Target="../ink/ink29.xml"/><Relationship Id="rId5" Type="http://schemas.openxmlformats.org/officeDocument/2006/relationships/image" Target="../media/image56.png"/><Relationship Id="rId15" Type="http://schemas.openxmlformats.org/officeDocument/2006/relationships/image" Target="../media/image61.png"/><Relationship Id="rId23" Type="http://schemas.openxmlformats.org/officeDocument/2006/relationships/image" Target="../media/image65.png"/><Relationship Id="rId10" Type="http://schemas.openxmlformats.org/officeDocument/2006/relationships/customXml" Target="../ink/ink22.xml"/><Relationship Id="rId19" Type="http://schemas.openxmlformats.org/officeDocument/2006/relationships/image" Target="../media/image63.png"/><Relationship Id="rId4" Type="http://schemas.openxmlformats.org/officeDocument/2006/relationships/image" Target="../media/image37.png"/><Relationship Id="rId9" Type="http://schemas.openxmlformats.org/officeDocument/2006/relationships/image" Target="../media/image58.png"/><Relationship Id="rId14" Type="http://schemas.openxmlformats.org/officeDocument/2006/relationships/customXml" Target="../ink/ink24.xml"/><Relationship Id="rId22" Type="http://schemas.openxmlformats.org/officeDocument/2006/relationships/customXml" Target="../ink/ink2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ustomXml" Target="../ink/ink30.xm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customXml" Target="../ink/ink3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1.png"/><Relationship Id="rId4" Type="http://schemas.openxmlformats.org/officeDocument/2006/relationships/customXml" Target="../ink/ink3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customXml" Target="../ink/ink35.xml"/><Relationship Id="rId3" Type="http://schemas.openxmlformats.org/officeDocument/2006/relationships/customXml" Target="../ink/ink33.xml"/><Relationship Id="rId7" Type="http://schemas.openxmlformats.org/officeDocument/2006/relationships/image" Target="../media/image37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customXml" Target="../ink/ink34.xml"/><Relationship Id="rId4" Type="http://schemas.openxmlformats.org/officeDocument/2006/relationships/image" Target="../media/image530.png"/><Relationship Id="rId9" Type="http://schemas.openxmlformats.org/officeDocument/2006/relationships/image" Target="../media/image71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4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4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1.png"/><Relationship Id="rId2" Type="http://schemas.openxmlformats.org/officeDocument/2006/relationships/image" Target="../media/image49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png"/><Relationship Id="rId4" Type="http://schemas.openxmlformats.org/officeDocument/2006/relationships/image" Target="../media/image7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1.png"/><Relationship Id="rId2" Type="http://schemas.openxmlformats.org/officeDocument/2006/relationships/image" Target="../media/image49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png"/><Relationship Id="rId4" Type="http://schemas.openxmlformats.org/officeDocument/2006/relationships/image" Target="../media/image7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1.png"/><Relationship Id="rId7" Type="http://schemas.openxmlformats.org/officeDocument/2006/relationships/image" Target="../media/image80.png"/><Relationship Id="rId2" Type="http://schemas.openxmlformats.org/officeDocument/2006/relationships/image" Target="../media/image4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6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501.png"/><Relationship Id="rId7" Type="http://schemas.openxmlformats.org/officeDocument/2006/relationships/image" Target="../media/image82.png"/><Relationship Id="rId2" Type="http://schemas.openxmlformats.org/officeDocument/2006/relationships/image" Target="../media/image4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81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501.png"/><Relationship Id="rId7" Type="http://schemas.openxmlformats.org/officeDocument/2006/relationships/image" Target="../media/image84.png"/><Relationship Id="rId2" Type="http://schemas.openxmlformats.org/officeDocument/2006/relationships/image" Target="../media/image4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../media/image72.png"/><Relationship Id="rId4" Type="http://schemas.openxmlformats.org/officeDocument/2006/relationships/image" Target="../media/image81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501.png"/><Relationship Id="rId7" Type="http://schemas.openxmlformats.org/officeDocument/2006/relationships/image" Target="../media/image83.png"/><Relationship Id="rId2" Type="http://schemas.openxmlformats.org/officeDocument/2006/relationships/image" Target="../media/image4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521.png"/><Relationship Id="rId4" Type="http://schemas.openxmlformats.org/officeDocument/2006/relationships/image" Target="../media/image81.png"/><Relationship Id="rId9" Type="http://schemas.openxmlformats.org/officeDocument/2006/relationships/image" Target="../media/image86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501.png"/><Relationship Id="rId7" Type="http://schemas.openxmlformats.org/officeDocument/2006/relationships/image" Target="../media/image79.png"/><Relationship Id="rId2" Type="http://schemas.openxmlformats.org/officeDocument/2006/relationships/image" Target="../media/image4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../media/image76.png"/><Relationship Id="rId4" Type="http://schemas.openxmlformats.org/officeDocument/2006/relationships/image" Target="../media/image521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501.png"/><Relationship Id="rId7" Type="http://schemas.openxmlformats.org/officeDocument/2006/relationships/image" Target="../media/image83.png"/><Relationship Id="rId2" Type="http://schemas.openxmlformats.org/officeDocument/2006/relationships/image" Target="../media/image4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521.png"/><Relationship Id="rId4" Type="http://schemas.openxmlformats.org/officeDocument/2006/relationships/image" Target="../media/image81.png"/><Relationship Id="rId9" Type="http://schemas.openxmlformats.org/officeDocument/2006/relationships/image" Target="../media/image87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88.png"/><Relationship Id="rId7" Type="http://schemas.openxmlformats.org/officeDocument/2006/relationships/image" Target="../media/image90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89.png"/><Relationship Id="rId4" Type="http://schemas.openxmlformats.org/officeDocument/2006/relationships/image" Target="../media/image81.png"/><Relationship Id="rId9" Type="http://schemas.openxmlformats.org/officeDocument/2006/relationships/image" Target="../media/image87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74.png"/><Relationship Id="rId7" Type="http://schemas.openxmlformats.org/officeDocument/2006/relationships/image" Target="../media/image9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5" Type="http://schemas.openxmlformats.org/officeDocument/2006/relationships/image" Target="../media/image85.png"/><Relationship Id="rId4" Type="http://schemas.openxmlformats.org/officeDocument/2006/relationships/image" Target="../media/image90.png"/><Relationship Id="rId9" Type="http://schemas.openxmlformats.org/officeDocument/2006/relationships/image" Target="../media/image9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93.png"/><Relationship Id="rId7" Type="http://schemas.openxmlformats.org/officeDocument/2006/relationships/image" Target="../media/image79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76.png"/><Relationship Id="rId4" Type="http://schemas.openxmlformats.org/officeDocument/2006/relationships/image" Target="../media/image94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customXml" Target="../ink/ink38.xml"/><Relationship Id="rId3" Type="http://schemas.openxmlformats.org/officeDocument/2006/relationships/customXml" Target="../ink/ink36.xml"/><Relationship Id="rId7" Type="http://schemas.openxmlformats.org/officeDocument/2006/relationships/image" Target="../media/image37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customXml" Target="../ink/ink37.xml"/><Relationship Id="rId4" Type="http://schemas.openxmlformats.org/officeDocument/2006/relationships/image" Target="../media/image530.png"/><Relationship Id="rId9" Type="http://schemas.openxmlformats.org/officeDocument/2006/relationships/image" Target="../media/image770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customXml" Target="../ink/ink42.xml"/><Relationship Id="rId3" Type="http://schemas.openxmlformats.org/officeDocument/2006/relationships/image" Target="../media/image541.png"/><Relationship Id="rId7" Type="http://schemas.openxmlformats.org/officeDocument/2006/relationships/image" Target="../media/image561.png"/><Relationship Id="rId2" Type="http://schemas.openxmlformats.org/officeDocument/2006/relationships/customXml" Target="../ink/ink39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1.xml"/><Relationship Id="rId5" Type="http://schemas.openxmlformats.org/officeDocument/2006/relationships/image" Target="../media/image550.png"/><Relationship Id="rId4" Type="http://schemas.openxmlformats.org/officeDocument/2006/relationships/customXml" Target="../ink/ink40.xml"/><Relationship Id="rId9" Type="http://schemas.openxmlformats.org/officeDocument/2006/relationships/image" Target="../media/image96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customXml" Target="../ink/ink45.xml"/><Relationship Id="rId3" Type="http://schemas.openxmlformats.org/officeDocument/2006/relationships/customXml" Target="../ink/ink43.xml"/><Relationship Id="rId7" Type="http://schemas.openxmlformats.org/officeDocument/2006/relationships/image" Target="../media/image37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customXml" Target="../ink/ink44.xml"/><Relationship Id="rId4" Type="http://schemas.openxmlformats.org/officeDocument/2006/relationships/image" Target="../media/image530.png"/><Relationship Id="rId9" Type="http://schemas.openxmlformats.org/officeDocument/2006/relationships/image" Target="../media/image80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1.png"/><Relationship Id="rId2" Type="http://schemas.openxmlformats.org/officeDocument/2006/relationships/image" Target="../media/image5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5" Type="http://schemas.openxmlformats.org/officeDocument/2006/relationships/image" Target="../media/image611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0.png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customXml" Target="../ink/ink46.xml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.png"/><Relationship Id="rId5" Type="http://schemas.openxmlformats.org/officeDocument/2006/relationships/customXml" Target="../ink/ink47.xml"/><Relationship Id="rId4" Type="http://schemas.openxmlformats.org/officeDocument/2006/relationships/image" Target="../media/image10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customXml" Target="../ink/ink48.xml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5" Type="http://schemas.openxmlformats.org/officeDocument/2006/relationships/customXml" Target="../ink/ink49.xml"/><Relationship Id="rId4" Type="http://schemas.openxmlformats.org/officeDocument/2006/relationships/image" Target="../media/image109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0.png"/><Relationship Id="rId3" Type="http://schemas.openxmlformats.org/officeDocument/2006/relationships/customXml" Target="../ink/ink50.xml"/><Relationship Id="rId7" Type="http://schemas.openxmlformats.org/officeDocument/2006/relationships/customXml" Target="../ink/ink52.xml"/><Relationship Id="rId12" Type="http://schemas.openxmlformats.org/officeDocument/2006/relationships/image" Target="../media/image910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0.png"/><Relationship Id="rId11" Type="http://schemas.openxmlformats.org/officeDocument/2006/relationships/customXml" Target="../ink/ink54.xml"/><Relationship Id="rId5" Type="http://schemas.openxmlformats.org/officeDocument/2006/relationships/customXml" Target="../ink/ink51.xml"/><Relationship Id="rId10" Type="http://schemas.openxmlformats.org/officeDocument/2006/relationships/image" Target="../media/image900.png"/><Relationship Id="rId4" Type="http://schemas.openxmlformats.org/officeDocument/2006/relationships/image" Target="../media/image870.png"/><Relationship Id="rId9" Type="http://schemas.openxmlformats.org/officeDocument/2006/relationships/customXml" Target="../ink/ink5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4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7" Type="http://schemas.openxmlformats.org/officeDocument/2006/relationships/image" Target="../media/image128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4.png"/><Relationship Id="rId5" Type="http://schemas.openxmlformats.org/officeDocument/2006/relationships/image" Target="../media/image127.png"/><Relationship Id="rId4" Type="http://schemas.openxmlformats.org/officeDocument/2006/relationships/image" Target="../media/image124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0.png"/><Relationship Id="rId7" Type="http://schemas.openxmlformats.org/officeDocument/2006/relationships/image" Target="../media/image17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105B49-0045-5FCF-7DCB-873BC1D0EC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94352" y="757120"/>
            <a:ext cx="9320213" cy="1109663"/>
          </a:xfrm>
        </p:spPr>
        <p:txBody>
          <a:bodyPr>
            <a:normAutofit/>
          </a:bodyPr>
          <a:lstStyle/>
          <a:p>
            <a:r>
              <a:rPr lang="en-US" sz="7200" b="1" dirty="0"/>
              <a:t>Sobel Edge Detection</a:t>
            </a:r>
            <a:endParaRPr lang="en-IL" sz="7200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DEE70B-2DB0-0FA0-76D3-7E270EE019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82458" y="4071047"/>
            <a:ext cx="9144000" cy="1655762"/>
          </a:xfrm>
        </p:spPr>
        <p:txBody>
          <a:bodyPr>
            <a:normAutofit/>
          </a:bodyPr>
          <a:lstStyle/>
          <a:p>
            <a:r>
              <a:rPr lang="en-US" sz="2800" dirty="0"/>
              <a:t>Bar Riesel &amp; Yanir </a:t>
            </a:r>
            <a:r>
              <a:rPr lang="en-US" sz="2800" dirty="0" err="1"/>
              <a:t>Vaisman</a:t>
            </a:r>
            <a:r>
              <a:rPr lang="en-US" sz="2800" dirty="0"/>
              <a:t> </a:t>
            </a:r>
            <a:r>
              <a:rPr lang="en-US" sz="2800" dirty="0" err="1"/>
              <a:t>Zanco</a:t>
            </a:r>
            <a:endParaRPr lang="en-US" sz="2800" dirty="0"/>
          </a:p>
          <a:p>
            <a:r>
              <a:rPr lang="en-US" sz="2800" b="0" i="0" dirty="0">
                <a:solidFill>
                  <a:srgbClr val="FFFFFF"/>
                </a:solidFill>
                <a:effectLst/>
                <a:latin typeface="Segoe UI" panose="020B0502040204020203" pitchFamily="34" charset="0"/>
              </a:rPr>
              <a:t>Shahar</a:t>
            </a:r>
            <a:endParaRPr lang="en-IL" sz="2800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2183EBF-F951-5584-C112-21F116469E46}"/>
              </a:ext>
            </a:extLst>
          </p:cNvPr>
          <p:cNvSpPr txBox="1">
            <a:spLocks/>
          </p:cNvSpPr>
          <p:nvPr/>
        </p:nvSpPr>
        <p:spPr>
          <a:xfrm>
            <a:off x="1523997" y="2212243"/>
            <a:ext cx="9320213" cy="11096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Final Presentation</a:t>
            </a:r>
            <a:endParaRPr lang="en-IL" b="1" dirty="0"/>
          </a:p>
        </p:txBody>
      </p:sp>
    </p:spTree>
    <p:extLst>
      <p:ext uri="{BB962C8B-B14F-4D97-AF65-F5344CB8AC3E}">
        <p14:creationId xmlns:p14="http://schemas.microsoft.com/office/powerpoint/2010/main" val="20263179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FC5C87-EF8F-00EF-F0B0-23739E3651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626F006D-124F-16A3-E081-7C8A44C40290}"/>
              </a:ext>
            </a:extLst>
          </p:cNvPr>
          <p:cNvSpPr txBox="1">
            <a:spLocks/>
          </p:cNvSpPr>
          <p:nvPr/>
        </p:nvSpPr>
        <p:spPr>
          <a:xfrm>
            <a:off x="1183642" y="234689"/>
            <a:ext cx="9320213" cy="11096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APB Protocol-Master FSM </a:t>
            </a:r>
            <a:endParaRPr lang="en-IL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66044DC-97D4-3C13-8020-C95A7C5F2CD4}"/>
              </a:ext>
            </a:extLst>
          </p:cNvPr>
          <p:cNvSpPr txBox="1"/>
          <p:nvPr/>
        </p:nvSpPr>
        <p:spPr>
          <a:xfrm>
            <a:off x="0" y="116541"/>
            <a:ext cx="2934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Introduction- APB Protocol </a:t>
            </a:r>
            <a:endParaRPr lang="en-IL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76E1860-024C-7340-AED7-607C0595BBA9}"/>
              </a:ext>
            </a:extLst>
          </p:cNvPr>
          <p:cNvSpPr/>
          <p:nvPr/>
        </p:nvSpPr>
        <p:spPr>
          <a:xfrm>
            <a:off x="84628" y="100391"/>
            <a:ext cx="2776268" cy="369332"/>
          </a:xfrm>
          <a:custGeom>
            <a:avLst/>
            <a:gdLst>
              <a:gd name="connsiteX0" fmla="*/ 0 w 2776268"/>
              <a:gd name="connsiteY0" fmla="*/ 0 h 369332"/>
              <a:gd name="connsiteX1" fmla="*/ 721830 w 2776268"/>
              <a:gd name="connsiteY1" fmla="*/ 0 h 369332"/>
              <a:gd name="connsiteX2" fmla="*/ 1360371 w 2776268"/>
              <a:gd name="connsiteY2" fmla="*/ 0 h 369332"/>
              <a:gd name="connsiteX3" fmla="*/ 1998913 w 2776268"/>
              <a:gd name="connsiteY3" fmla="*/ 0 h 369332"/>
              <a:gd name="connsiteX4" fmla="*/ 2776268 w 2776268"/>
              <a:gd name="connsiteY4" fmla="*/ 0 h 369332"/>
              <a:gd name="connsiteX5" fmla="*/ 2776268 w 2776268"/>
              <a:gd name="connsiteY5" fmla="*/ 369332 h 369332"/>
              <a:gd name="connsiteX6" fmla="*/ 2026676 w 2776268"/>
              <a:gd name="connsiteY6" fmla="*/ 369332 h 369332"/>
              <a:gd name="connsiteX7" fmla="*/ 1360371 w 2776268"/>
              <a:gd name="connsiteY7" fmla="*/ 369332 h 369332"/>
              <a:gd name="connsiteX8" fmla="*/ 666304 w 2776268"/>
              <a:gd name="connsiteY8" fmla="*/ 369332 h 369332"/>
              <a:gd name="connsiteX9" fmla="*/ 0 w 2776268"/>
              <a:gd name="connsiteY9" fmla="*/ 369332 h 369332"/>
              <a:gd name="connsiteX10" fmla="*/ 0 w 2776268"/>
              <a:gd name="connsiteY10" fmla="*/ 0 h 36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776268" h="369332" extrusionOk="0">
                <a:moveTo>
                  <a:pt x="0" y="0"/>
                </a:moveTo>
                <a:cubicBezTo>
                  <a:pt x="331564" y="-901"/>
                  <a:pt x="502796" y="11816"/>
                  <a:pt x="721830" y="0"/>
                </a:cubicBezTo>
                <a:cubicBezTo>
                  <a:pt x="940864" y="-11816"/>
                  <a:pt x="1231793" y="15903"/>
                  <a:pt x="1360371" y="0"/>
                </a:cubicBezTo>
                <a:cubicBezTo>
                  <a:pt x="1488949" y="-15903"/>
                  <a:pt x="1834031" y="-25562"/>
                  <a:pt x="1998913" y="0"/>
                </a:cubicBezTo>
                <a:cubicBezTo>
                  <a:pt x="2163795" y="25562"/>
                  <a:pt x="2462795" y="-32674"/>
                  <a:pt x="2776268" y="0"/>
                </a:cubicBezTo>
                <a:cubicBezTo>
                  <a:pt x="2790539" y="175034"/>
                  <a:pt x="2775973" y="281491"/>
                  <a:pt x="2776268" y="369332"/>
                </a:cubicBezTo>
                <a:cubicBezTo>
                  <a:pt x="2476865" y="376941"/>
                  <a:pt x="2291583" y="334958"/>
                  <a:pt x="2026676" y="369332"/>
                </a:cubicBezTo>
                <a:cubicBezTo>
                  <a:pt x="1761769" y="403706"/>
                  <a:pt x="1597857" y="338191"/>
                  <a:pt x="1360371" y="369332"/>
                </a:cubicBezTo>
                <a:cubicBezTo>
                  <a:pt x="1122886" y="400473"/>
                  <a:pt x="873136" y="340069"/>
                  <a:pt x="666304" y="369332"/>
                </a:cubicBezTo>
                <a:cubicBezTo>
                  <a:pt x="459472" y="398595"/>
                  <a:pt x="331573" y="375321"/>
                  <a:pt x="0" y="369332"/>
                </a:cubicBezTo>
                <a:cubicBezTo>
                  <a:pt x="-10950" y="271458"/>
                  <a:pt x="6850" y="130497"/>
                  <a:pt x="0" y="0"/>
                </a:cubicBezTo>
                <a:close/>
              </a:path>
            </a:pathLst>
          </a:custGeom>
          <a:noFill/>
          <a:ln>
            <a:solidFill>
              <a:srgbClr val="FFFF00"/>
            </a:solidFill>
            <a:extLst>
              <a:ext uri="{C807C97D-BFC1-408E-A445-0C87EB9F89A2}">
                <ask:lineSketchStyleProps xmlns:ask="http://schemas.microsoft.com/office/drawing/2018/sketchyshapes" sd="386252961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pic>
        <p:nvPicPr>
          <p:cNvPr id="8194" name="Picture 2" descr="GitHub - shubhi704/APB-Protocol">
            <a:extLst>
              <a:ext uri="{FF2B5EF4-FFF2-40B4-BE49-F238E27FC236}">
                <a16:creationId xmlns:a16="http://schemas.microsoft.com/office/drawing/2014/main" id="{FC127C60-E283-9D51-6954-B69BAAB847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1312" y="1344352"/>
            <a:ext cx="5069375" cy="5245138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95190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A285D39A-CEAA-5DD1-59AF-7BB58DC6B08B}"/>
              </a:ext>
            </a:extLst>
          </p:cNvPr>
          <p:cNvSpPr txBox="1">
            <a:spLocks/>
          </p:cNvSpPr>
          <p:nvPr/>
        </p:nvSpPr>
        <p:spPr>
          <a:xfrm>
            <a:off x="1256070" y="268510"/>
            <a:ext cx="9320213" cy="11096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APB Protocol </a:t>
            </a:r>
            <a:endParaRPr lang="en-IL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02BF861-94BD-194C-8615-3B1061B68B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799" y="2243581"/>
            <a:ext cx="5875201" cy="3421508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F054F0C-2FB4-3D62-A195-BAB2DB0523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8202" y="2194431"/>
            <a:ext cx="5662999" cy="3470657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C3C9FA62-8C01-FCFB-B682-D73CEB7C3784}"/>
              </a:ext>
            </a:extLst>
          </p:cNvPr>
          <p:cNvSpPr txBox="1">
            <a:spLocks/>
          </p:cNvSpPr>
          <p:nvPr/>
        </p:nvSpPr>
        <p:spPr>
          <a:xfrm>
            <a:off x="220799" y="1498714"/>
            <a:ext cx="5136901" cy="7345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200" b="1" dirty="0"/>
              <a:t>Write</a:t>
            </a:r>
            <a:r>
              <a:rPr lang="en-US" sz="4000" b="1" dirty="0"/>
              <a:t> </a:t>
            </a:r>
            <a:endParaRPr lang="en-IL" sz="4000" b="1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ADE7E7E2-2CBE-C35B-8BC0-7B3FC3384C30}"/>
              </a:ext>
            </a:extLst>
          </p:cNvPr>
          <p:cNvSpPr txBox="1">
            <a:spLocks/>
          </p:cNvSpPr>
          <p:nvPr/>
        </p:nvSpPr>
        <p:spPr>
          <a:xfrm>
            <a:off x="6571250" y="1579628"/>
            <a:ext cx="5136901" cy="59220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Read </a:t>
            </a:r>
            <a:endParaRPr lang="en-IL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480F007-0676-DBEF-105B-E992B5F2A775}"/>
              </a:ext>
            </a:extLst>
          </p:cNvPr>
          <p:cNvSpPr txBox="1"/>
          <p:nvPr/>
        </p:nvSpPr>
        <p:spPr>
          <a:xfrm>
            <a:off x="0" y="116541"/>
            <a:ext cx="3185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Introduction- APB Protocol </a:t>
            </a:r>
            <a:endParaRPr lang="en-IL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7580995-6B3B-F69D-F611-4B9E354D6CA4}"/>
              </a:ext>
            </a:extLst>
          </p:cNvPr>
          <p:cNvSpPr/>
          <p:nvPr/>
        </p:nvSpPr>
        <p:spPr>
          <a:xfrm>
            <a:off x="84627" y="100390"/>
            <a:ext cx="2934301" cy="412377"/>
          </a:xfrm>
          <a:custGeom>
            <a:avLst/>
            <a:gdLst>
              <a:gd name="connsiteX0" fmla="*/ 0 w 2934301"/>
              <a:gd name="connsiteY0" fmla="*/ 0 h 412377"/>
              <a:gd name="connsiteX1" fmla="*/ 616203 w 2934301"/>
              <a:gd name="connsiteY1" fmla="*/ 0 h 412377"/>
              <a:gd name="connsiteX2" fmla="*/ 1144377 w 2934301"/>
              <a:gd name="connsiteY2" fmla="*/ 0 h 412377"/>
              <a:gd name="connsiteX3" fmla="*/ 1672552 w 2934301"/>
              <a:gd name="connsiteY3" fmla="*/ 0 h 412377"/>
              <a:gd name="connsiteX4" fmla="*/ 2288755 w 2934301"/>
              <a:gd name="connsiteY4" fmla="*/ 0 h 412377"/>
              <a:gd name="connsiteX5" fmla="*/ 2934301 w 2934301"/>
              <a:gd name="connsiteY5" fmla="*/ 0 h 412377"/>
              <a:gd name="connsiteX6" fmla="*/ 2934301 w 2934301"/>
              <a:gd name="connsiteY6" fmla="*/ 412377 h 412377"/>
              <a:gd name="connsiteX7" fmla="*/ 2347441 w 2934301"/>
              <a:gd name="connsiteY7" fmla="*/ 412377 h 412377"/>
              <a:gd name="connsiteX8" fmla="*/ 1760581 w 2934301"/>
              <a:gd name="connsiteY8" fmla="*/ 412377 h 412377"/>
              <a:gd name="connsiteX9" fmla="*/ 1173720 w 2934301"/>
              <a:gd name="connsiteY9" fmla="*/ 412377 h 412377"/>
              <a:gd name="connsiteX10" fmla="*/ 528174 w 2934301"/>
              <a:gd name="connsiteY10" fmla="*/ 412377 h 412377"/>
              <a:gd name="connsiteX11" fmla="*/ 0 w 2934301"/>
              <a:gd name="connsiteY11" fmla="*/ 412377 h 412377"/>
              <a:gd name="connsiteX12" fmla="*/ 0 w 2934301"/>
              <a:gd name="connsiteY12" fmla="*/ 0 h 412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34301" h="412377" extrusionOk="0">
                <a:moveTo>
                  <a:pt x="0" y="0"/>
                </a:moveTo>
                <a:cubicBezTo>
                  <a:pt x="162517" y="9213"/>
                  <a:pt x="357768" y="470"/>
                  <a:pt x="616203" y="0"/>
                </a:cubicBezTo>
                <a:cubicBezTo>
                  <a:pt x="874638" y="-470"/>
                  <a:pt x="958654" y="-25273"/>
                  <a:pt x="1144377" y="0"/>
                </a:cubicBezTo>
                <a:cubicBezTo>
                  <a:pt x="1330100" y="25273"/>
                  <a:pt x="1436155" y="-13034"/>
                  <a:pt x="1672552" y="0"/>
                </a:cubicBezTo>
                <a:cubicBezTo>
                  <a:pt x="1908950" y="13034"/>
                  <a:pt x="2074594" y="-14356"/>
                  <a:pt x="2288755" y="0"/>
                </a:cubicBezTo>
                <a:cubicBezTo>
                  <a:pt x="2502916" y="14356"/>
                  <a:pt x="2689725" y="-20570"/>
                  <a:pt x="2934301" y="0"/>
                </a:cubicBezTo>
                <a:cubicBezTo>
                  <a:pt x="2926394" y="189043"/>
                  <a:pt x="2913747" y="244806"/>
                  <a:pt x="2934301" y="412377"/>
                </a:cubicBezTo>
                <a:cubicBezTo>
                  <a:pt x="2743991" y="388162"/>
                  <a:pt x="2614650" y="437452"/>
                  <a:pt x="2347441" y="412377"/>
                </a:cubicBezTo>
                <a:cubicBezTo>
                  <a:pt x="2080232" y="387302"/>
                  <a:pt x="2046642" y="411878"/>
                  <a:pt x="1760581" y="412377"/>
                </a:cubicBezTo>
                <a:cubicBezTo>
                  <a:pt x="1474520" y="412876"/>
                  <a:pt x="1411740" y="398025"/>
                  <a:pt x="1173720" y="412377"/>
                </a:cubicBezTo>
                <a:cubicBezTo>
                  <a:pt x="935700" y="426729"/>
                  <a:pt x="760004" y="416709"/>
                  <a:pt x="528174" y="412377"/>
                </a:cubicBezTo>
                <a:cubicBezTo>
                  <a:pt x="296344" y="408045"/>
                  <a:pt x="130207" y="423421"/>
                  <a:pt x="0" y="412377"/>
                </a:cubicBezTo>
                <a:cubicBezTo>
                  <a:pt x="2412" y="273576"/>
                  <a:pt x="7640" y="92880"/>
                  <a:pt x="0" y="0"/>
                </a:cubicBezTo>
                <a:close/>
              </a:path>
            </a:pathLst>
          </a:custGeom>
          <a:noFill/>
          <a:ln>
            <a:solidFill>
              <a:srgbClr val="FFFF00"/>
            </a:solidFill>
            <a:extLst>
              <a:ext uri="{C807C97D-BFC1-408E-A445-0C87EB9F89A2}">
                <ask:lineSketchStyleProps xmlns:ask="http://schemas.microsoft.com/office/drawing/2018/sketchyshapes" sd="386252961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F7D9C9-3814-9155-1C1C-9051A360D4E0}"/>
              </a:ext>
            </a:extLst>
          </p:cNvPr>
          <p:cNvSpPr txBox="1"/>
          <p:nvPr/>
        </p:nvSpPr>
        <p:spPr>
          <a:xfrm>
            <a:off x="1445276" y="5707455"/>
            <a:ext cx="34262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Master pass data to the Slave</a:t>
            </a:r>
            <a:endParaRPr lang="en-IL" sz="2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38F5AC-A539-0317-9448-403A5EB67091}"/>
              </a:ext>
            </a:extLst>
          </p:cNvPr>
          <p:cNvSpPr txBox="1"/>
          <p:nvPr/>
        </p:nvSpPr>
        <p:spPr>
          <a:xfrm>
            <a:off x="7280316" y="5707455"/>
            <a:ext cx="37628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Master read data from the Slave</a:t>
            </a:r>
            <a:endParaRPr lang="en-IL" sz="20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FCD8132-CD54-DFE6-3AA4-47867E7208B9}"/>
              </a:ext>
            </a:extLst>
          </p:cNvPr>
          <p:cNvSpPr/>
          <p:nvPr/>
        </p:nvSpPr>
        <p:spPr>
          <a:xfrm>
            <a:off x="1256070" y="5770468"/>
            <a:ext cx="3762831" cy="337098"/>
          </a:xfrm>
          <a:custGeom>
            <a:avLst/>
            <a:gdLst>
              <a:gd name="connsiteX0" fmla="*/ 0 w 3762831"/>
              <a:gd name="connsiteY0" fmla="*/ 0 h 337098"/>
              <a:gd name="connsiteX1" fmla="*/ 664767 w 3762831"/>
              <a:gd name="connsiteY1" fmla="*/ 0 h 337098"/>
              <a:gd name="connsiteX2" fmla="*/ 1216649 w 3762831"/>
              <a:gd name="connsiteY2" fmla="*/ 0 h 337098"/>
              <a:gd name="connsiteX3" fmla="*/ 1768531 w 3762831"/>
              <a:gd name="connsiteY3" fmla="*/ 0 h 337098"/>
              <a:gd name="connsiteX4" fmla="*/ 2433297 w 3762831"/>
              <a:gd name="connsiteY4" fmla="*/ 0 h 337098"/>
              <a:gd name="connsiteX5" fmla="*/ 2985179 w 3762831"/>
              <a:gd name="connsiteY5" fmla="*/ 0 h 337098"/>
              <a:gd name="connsiteX6" fmla="*/ 3762831 w 3762831"/>
              <a:gd name="connsiteY6" fmla="*/ 0 h 337098"/>
              <a:gd name="connsiteX7" fmla="*/ 3762831 w 3762831"/>
              <a:gd name="connsiteY7" fmla="*/ 337098 h 337098"/>
              <a:gd name="connsiteX8" fmla="*/ 3098064 w 3762831"/>
              <a:gd name="connsiteY8" fmla="*/ 337098 h 337098"/>
              <a:gd name="connsiteX9" fmla="*/ 2470926 w 3762831"/>
              <a:gd name="connsiteY9" fmla="*/ 337098 h 337098"/>
              <a:gd name="connsiteX10" fmla="*/ 1768531 w 3762831"/>
              <a:gd name="connsiteY10" fmla="*/ 337098 h 337098"/>
              <a:gd name="connsiteX11" fmla="*/ 1216649 w 3762831"/>
              <a:gd name="connsiteY11" fmla="*/ 337098 h 337098"/>
              <a:gd name="connsiteX12" fmla="*/ 551882 w 3762831"/>
              <a:gd name="connsiteY12" fmla="*/ 337098 h 337098"/>
              <a:gd name="connsiteX13" fmla="*/ 0 w 3762831"/>
              <a:gd name="connsiteY13" fmla="*/ 337098 h 337098"/>
              <a:gd name="connsiteX14" fmla="*/ 0 w 3762831"/>
              <a:gd name="connsiteY14" fmla="*/ 0 h 337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762831" h="337098" extrusionOk="0">
                <a:moveTo>
                  <a:pt x="0" y="0"/>
                </a:moveTo>
                <a:cubicBezTo>
                  <a:pt x="151301" y="-15404"/>
                  <a:pt x="480739" y="17899"/>
                  <a:pt x="664767" y="0"/>
                </a:cubicBezTo>
                <a:cubicBezTo>
                  <a:pt x="848795" y="-17899"/>
                  <a:pt x="1052591" y="582"/>
                  <a:pt x="1216649" y="0"/>
                </a:cubicBezTo>
                <a:cubicBezTo>
                  <a:pt x="1380707" y="-582"/>
                  <a:pt x="1509291" y="23212"/>
                  <a:pt x="1768531" y="0"/>
                </a:cubicBezTo>
                <a:cubicBezTo>
                  <a:pt x="2027771" y="-23212"/>
                  <a:pt x="2270419" y="-1332"/>
                  <a:pt x="2433297" y="0"/>
                </a:cubicBezTo>
                <a:cubicBezTo>
                  <a:pt x="2596175" y="1332"/>
                  <a:pt x="2716791" y="-25835"/>
                  <a:pt x="2985179" y="0"/>
                </a:cubicBezTo>
                <a:cubicBezTo>
                  <a:pt x="3253567" y="25835"/>
                  <a:pt x="3596717" y="-31601"/>
                  <a:pt x="3762831" y="0"/>
                </a:cubicBezTo>
                <a:cubicBezTo>
                  <a:pt x="3756803" y="79530"/>
                  <a:pt x="3760584" y="255354"/>
                  <a:pt x="3762831" y="337098"/>
                </a:cubicBezTo>
                <a:cubicBezTo>
                  <a:pt x="3595737" y="368821"/>
                  <a:pt x="3328659" y="317496"/>
                  <a:pt x="3098064" y="337098"/>
                </a:cubicBezTo>
                <a:cubicBezTo>
                  <a:pt x="2867469" y="356700"/>
                  <a:pt x="2733792" y="325308"/>
                  <a:pt x="2470926" y="337098"/>
                </a:cubicBezTo>
                <a:cubicBezTo>
                  <a:pt x="2208060" y="348888"/>
                  <a:pt x="2096691" y="357581"/>
                  <a:pt x="1768531" y="337098"/>
                </a:cubicBezTo>
                <a:cubicBezTo>
                  <a:pt x="1440371" y="316615"/>
                  <a:pt x="1346890" y="331187"/>
                  <a:pt x="1216649" y="337098"/>
                </a:cubicBezTo>
                <a:cubicBezTo>
                  <a:pt x="1086408" y="343009"/>
                  <a:pt x="704685" y="308750"/>
                  <a:pt x="551882" y="337098"/>
                </a:cubicBezTo>
                <a:cubicBezTo>
                  <a:pt x="399079" y="365446"/>
                  <a:pt x="142752" y="350206"/>
                  <a:pt x="0" y="337098"/>
                </a:cubicBezTo>
                <a:cubicBezTo>
                  <a:pt x="14124" y="268262"/>
                  <a:pt x="3197" y="151721"/>
                  <a:pt x="0" y="0"/>
                </a:cubicBezTo>
                <a:close/>
              </a:path>
            </a:pathLst>
          </a:custGeom>
          <a:noFill/>
          <a:ln>
            <a:solidFill>
              <a:srgbClr val="FFFF00"/>
            </a:solidFill>
            <a:extLst>
              <a:ext uri="{C807C97D-BFC1-408E-A445-0C87EB9F89A2}">
                <ask:lineSketchStyleProps xmlns:ask="http://schemas.microsoft.com/office/drawing/2018/sketchyshapes" sd="386252961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3B1B95C-AC3F-FC68-1DFF-5C34E7F44420}"/>
              </a:ext>
            </a:extLst>
          </p:cNvPr>
          <p:cNvSpPr/>
          <p:nvPr/>
        </p:nvSpPr>
        <p:spPr>
          <a:xfrm>
            <a:off x="7280316" y="5738961"/>
            <a:ext cx="3762831" cy="337098"/>
          </a:xfrm>
          <a:custGeom>
            <a:avLst/>
            <a:gdLst>
              <a:gd name="connsiteX0" fmla="*/ 0 w 3762831"/>
              <a:gd name="connsiteY0" fmla="*/ 0 h 337098"/>
              <a:gd name="connsiteX1" fmla="*/ 664767 w 3762831"/>
              <a:gd name="connsiteY1" fmla="*/ 0 h 337098"/>
              <a:gd name="connsiteX2" fmla="*/ 1216649 w 3762831"/>
              <a:gd name="connsiteY2" fmla="*/ 0 h 337098"/>
              <a:gd name="connsiteX3" fmla="*/ 1768531 w 3762831"/>
              <a:gd name="connsiteY3" fmla="*/ 0 h 337098"/>
              <a:gd name="connsiteX4" fmla="*/ 2433297 w 3762831"/>
              <a:gd name="connsiteY4" fmla="*/ 0 h 337098"/>
              <a:gd name="connsiteX5" fmla="*/ 2985179 w 3762831"/>
              <a:gd name="connsiteY5" fmla="*/ 0 h 337098"/>
              <a:gd name="connsiteX6" fmla="*/ 3762831 w 3762831"/>
              <a:gd name="connsiteY6" fmla="*/ 0 h 337098"/>
              <a:gd name="connsiteX7" fmla="*/ 3762831 w 3762831"/>
              <a:gd name="connsiteY7" fmla="*/ 337098 h 337098"/>
              <a:gd name="connsiteX8" fmla="*/ 3098064 w 3762831"/>
              <a:gd name="connsiteY8" fmla="*/ 337098 h 337098"/>
              <a:gd name="connsiteX9" fmla="*/ 2470926 w 3762831"/>
              <a:gd name="connsiteY9" fmla="*/ 337098 h 337098"/>
              <a:gd name="connsiteX10" fmla="*/ 1768531 w 3762831"/>
              <a:gd name="connsiteY10" fmla="*/ 337098 h 337098"/>
              <a:gd name="connsiteX11" fmla="*/ 1216649 w 3762831"/>
              <a:gd name="connsiteY11" fmla="*/ 337098 h 337098"/>
              <a:gd name="connsiteX12" fmla="*/ 551882 w 3762831"/>
              <a:gd name="connsiteY12" fmla="*/ 337098 h 337098"/>
              <a:gd name="connsiteX13" fmla="*/ 0 w 3762831"/>
              <a:gd name="connsiteY13" fmla="*/ 337098 h 337098"/>
              <a:gd name="connsiteX14" fmla="*/ 0 w 3762831"/>
              <a:gd name="connsiteY14" fmla="*/ 0 h 337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762831" h="337098" extrusionOk="0">
                <a:moveTo>
                  <a:pt x="0" y="0"/>
                </a:moveTo>
                <a:cubicBezTo>
                  <a:pt x="151301" y="-15404"/>
                  <a:pt x="480739" y="17899"/>
                  <a:pt x="664767" y="0"/>
                </a:cubicBezTo>
                <a:cubicBezTo>
                  <a:pt x="848795" y="-17899"/>
                  <a:pt x="1052591" y="582"/>
                  <a:pt x="1216649" y="0"/>
                </a:cubicBezTo>
                <a:cubicBezTo>
                  <a:pt x="1380707" y="-582"/>
                  <a:pt x="1509291" y="23212"/>
                  <a:pt x="1768531" y="0"/>
                </a:cubicBezTo>
                <a:cubicBezTo>
                  <a:pt x="2027771" y="-23212"/>
                  <a:pt x="2270419" y="-1332"/>
                  <a:pt x="2433297" y="0"/>
                </a:cubicBezTo>
                <a:cubicBezTo>
                  <a:pt x="2596175" y="1332"/>
                  <a:pt x="2716791" y="-25835"/>
                  <a:pt x="2985179" y="0"/>
                </a:cubicBezTo>
                <a:cubicBezTo>
                  <a:pt x="3253567" y="25835"/>
                  <a:pt x="3596717" y="-31601"/>
                  <a:pt x="3762831" y="0"/>
                </a:cubicBezTo>
                <a:cubicBezTo>
                  <a:pt x="3756803" y="79530"/>
                  <a:pt x="3760584" y="255354"/>
                  <a:pt x="3762831" y="337098"/>
                </a:cubicBezTo>
                <a:cubicBezTo>
                  <a:pt x="3595737" y="368821"/>
                  <a:pt x="3328659" y="317496"/>
                  <a:pt x="3098064" y="337098"/>
                </a:cubicBezTo>
                <a:cubicBezTo>
                  <a:pt x="2867469" y="356700"/>
                  <a:pt x="2733792" y="325308"/>
                  <a:pt x="2470926" y="337098"/>
                </a:cubicBezTo>
                <a:cubicBezTo>
                  <a:pt x="2208060" y="348888"/>
                  <a:pt x="2096691" y="357581"/>
                  <a:pt x="1768531" y="337098"/>
                </a:cubicBezTo>
                <a:cubicBezTo>
                  <a:pt x="1440371" y="316615"/>
                  <a:pt x="1346890" y="331187"/>
                  <a:pt x="1216649" y="337098"/>
                </a:cubicBezTo>
                <a:cubicBezTo>
                  <a:pt x="1086408" y="343009"/>
                  <a:pt x="704685" y="308750"/>
                  <a:pt x="551882" y="337098"/>
                </a:cubicBezTo>
                <a:cubicBezTo>
                  <a:pt x="399079" y="365446"/>
                  <a:pt x="142752" y="350206"/>
                  <a:pt x="0" y="337098"/>
                </a:cubicBezTo>
                <a:cubicBezTo>
                  <a:pt x="14124" y="268262"/>
                  <a:pt x="3197" y="151721"/>
                  <a:pt x="0" y="0"/>
                </a:cubicBezTo>
                <a:close/>
              </a:path>
            </a:pathLst>
          </a:custGeom>
          <a:noFill/>
          <a:ln>
            <a:solidFill>
              <a:srgbClr val="FFFF00"/>
            </a:solidFill>
            <a:extLst>
              <a:ext uri="{C807C97D-BFC1-408E-A445-0C87EB9F89A2}">
                <ask:lineSketchStyleProps xmlns:ask="http://schemas.microsoft.com/office/drawing/2018/sketchyshapes" sd="386252961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5" name="תיבת טקסט 4">
            <a:extLst>
              <a:ext uri="{FF2B5EF4-FFF2-40B4-BE49-F238E27FC236}">
                <a16:creationId xmlns:a16="http://schemas.microsoft.com/office/drawing/2014/main" id="{717DF198-092B-3581-8F7A-0191FE7DB901}"/>
              </a:ext>
            </a:extLst>
          </p:cNvPr>
          <p:cNvSpPr txBox="1"/>
          <p:nvPr/>
        </p:nvSpPr>
        <p:spPr>
          <a:xfrm>
            <a:off x="2628839" y="2433053"/>
            <a:ext cx="1134533" cy="27699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200" dirty="0">
                <a:solidFill>
                  <a:schemeClr val="bg2"/>
                </a:solidFill>
              </a:rPr>
              <a:t>SETUP_S</a:t>
            </a:r>
            <a:endParaRPr lang="he-IL" sz="1200" dirty="0">
              <a:solidFill>
                <a:schemeClr val="bg2"/>
              </a:solidFill>
            </a:endParaRPr>
          </a:p>
        </p:txBody>
      </p:sp>
      <p:sp>
        <p:nvSpPr>
          <p:cNvPr id="15" name="תיבת טקסט 14">
            <a:extLst>
              <a:ext uri="{FF2B5EF4-FFF2-40B4-BE49-F238E27FC236}">
                <a16:creationId xmlns:a16="http://schemas.microsoft.com/office/drawing/2014/main" id="{2AE09766-7EDE-D9F1-BD44-1C0E2BCB670D}"/>
              </a:ext>
            </a:extLst>
          </p:cNvPr>
          <p:cNvSpPr txBox="1"/>
          <p:nvPr/>
        </p:nvSpPr>
        <p:spPr>
          <a:xfrm>
            <a:off x="3662634" y="2430239"/>
            <a:ext cx="914400" cy="27699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200" dirty="0">
                <a:solidFill>
                  <a:schemeClr val="bg2"/>
                </a:solidFill>
              </a:rPr>
              <a:t>ACCESS_S</a:t>
            </a:r>
            <a:endParaRPr lang="he-IL" sz="1200" dirty="0">
              <a:solidFill>
                <a:schemeClr val="bg2"/>
              </a:solidFill>
            </a:endParaRPr>
          </a:p>
        </p:txBody>
      </p:sp>
      <p:cxnSp>
        <p:nvCxnSpPr>
          <p:cNvPr id="17" name="מחבר חץ ישר 16">
            <a:extLst>
              <a:ext uri="{FF2B5EF4-FFF2-40B4-BE49-F238E27FC236}">
                <a16:creationId xmlns:a16="http://schemas.microsoft.com/office/drawing/2014/main" id="{208A954A-E57E-FBAC-8F3F-E7231BACCE7B}"/>
              </a:ext>
            </a:extLst>
          </p:cNvPr>
          <p:cNvCxnSpPr>
            <a:cxnSpLocks/>
          </p:cNvCxnSpPr>
          <p:nvPr/>
        </p:nvCxnSpPr>
        <p:spPr>
          <a:xfrm>
            <a:off x="2428332" y="2650118"/>
            <a:ext cx="1114968" cy="0"/>
          </a:xfrm>
          <a:prstGeom prst="straightConnector1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תיבת טקסט 26">
            <a:extLst>
              <a:ext uri="{FF2B5EF4-FFF2-40B4-BE49-F238E27FC236}">
                <a16:creationId xmlns:a16="http://schemas.microsoft.com/office/drawing/2014/main" id="{2E9B5514-3AFA-53D4-D1B4-45983631F9EA}"/>
              </a:ext>
            </a:extLst>
          </p:cNvPr>
          <p:cNvSpPr txBox="1"/>
          <p:nvPr/>
        </p:nvSpPr>
        <p:spPr>
          <a:xfrm>
            <a:off x="1609813" y="2428688"/>
            <a:ext cx="663846" cy="27699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200" dirty="0">
                <a:solidFill>
                  <a:schemeClr val="bg2"/>
                </a:solidFill>
              </a:rPr>
              <a:t>IDLE_s</a:t>
            </a:r>
            <a:endParaRPr lang="he-IL" sz="1200" dirty="0">
              <a:solidFill>
                <a:schemeClr val="bg2"/>
              </a:solidFill>
            </a:endParaRPr>
          </a:p>
        </p:txBody>
      </p:sp>
      <p:cxnSp>
        <p:nvCxnSpPr>
          <p:cNvPr id="29" name="מחבר חץ ישר 28">
            <a:extLst>
              <a:ext uri="{FF2B5EF4-FFF2-40B4-BE49-F238E27FC236}">
                <a16:creationId xmlns:a16="http://schemas.microsoft.com/office/drawing/2014/main" id="{6C99F3C4-2C30-B84A-C997-952703DB89B7}"/>
              </a:ext>
            </a:extLst>
          </p:cNvPr>
          <p:cNvCxnSpPr>
            <a:cxnSpLocks/>
          </p:cNvCxnSpPr>
          <p:nvPr/>
        </p:nvCxnSpPr>
        <p:spPr>
          <a:xfrm>
            <a:off x="1275264" y="2650118"/>
            <a:ext cx="1153068" cy="0"/>
          </a:xfrm>
          <a:prstGeom prst="straightConnector1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מחבר חץ ישר 29">
            <a:extLst>
              <a:ext uri="{FF2B5EF4-FFF2-40B4-BE49-F238E27FC236}">
                <a16:creationId xmlns:a16="http://schemas.microsoft.com/office/drawing/2014/main" id="{B0096026-78B5-812A-95EF-86E6107BEA0D}"/>
              </a:ext>
            </a:extLst>
          </p:cNvPr>
          <p:cNvCxnSpPr>
            <a:cxnSpLocks/>
          </p:cNvCxnSpPr>
          <p:nvPr/>
        </p:nvCxnSpPr>
        <p:spPr>
          <a:xfrm>
            <a:off x="3543300" y="2650118"/>
            <a:ext cx="1153068" cy="0"/>
          </a:xfrm>
          <a:prstGeom prst="straightConnector1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27444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156448-FA8B-B317-C094-C8CD10EDB8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7F38914-0E8D-BA02-4FAF-256D35BE06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7638" y="2120206"/>
            <a:ext cx="8971280" cy="344481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C8D201FD-E3B5-ABA7-F4E5-65792FBAC10A}"/>
                  </a:ext>
                </a:extLst>
              </p14:cNvPr>
              <p14:cNvContentPartPr/>
              <p14:nvPr/>
            </p14:nvContentPartPr>
            <p14:xfrm>
              <a:off x="3190240" y="3748400"/>
              <a:ext cx="1453320" cy="7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C8D201FD-E3B5-ABA7-F4E5-65792FBAC10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136240" y="3532400"/>
                <a:ext cx="1560960" cy="43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A210C2F5-F974-74F2-1BA0-6CA612E10BA6}"/>
                  </a:ext>
                </a:extLst>
              </p14:cNvPr>
              <p14:cNvContentPartPr/>
              <p14:nvPr/>
            </p14:nvContentPartPr>
            <p14:xfrm>
              <a:off x="3207976" y="3927835"/>
              <a:ext cx="1416600" cy="72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A210C2F5-F974-74F2-1BA0-6CA612E10BA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154336" y="3711835"/>
                <a:ext cx="1524240" cy="43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2B506471-3227-73CB-C5FA-1C073CA8DC35}"/>
                  </a:ext>
                </a:extLst>
              </p14:cNvPr>
              <p14:cNvContentPartPr/>
              <p14:nvPr/>
            </p14:nvContentPartPr>
            <p14:xfrm>
              <a:off x="3185312" y="3529287"/>
              <a:ext cx="1416240" cy="72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2B506471-3227-73CB-C5FA-1C073CA8DC3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131312" y="3313287"/>
                <a:ext cx="1523880" cy="43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B377FBA7-AD9D-0B4B-FE7A-A3928FD114CC}"/>
                  </a:ext>
                </a:extLst>
              </p14:cNvPr>
              <p14:cNvContentPartPr/>
              <p14:nvPr/>
            </p14:nvContentPartPr>
            <p14:xfrm>
              <a:off x="3251440" y="3968233"/>
              <a:ext cx="1392120" cy="72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B377FBA7-AD9D-0B4B-FE7A-A3928FD114CC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197454" y="3752233"/>
                <a:ext cx="1499732" cy="4320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A9DDD80D-B730-2AFE-C69E-E90716D6EE08}"/>
              </a:ext>
            </a:extLst>
          </p:cNvPr>
          <p:cNvSpPr txBox="1"/>
          <p:nvPr/>
        </p:nvSpPr>
        <p:spPr>
          <a:xfrm>
            <a:off x="0" y="116541"/>
            <a:ext cx="3185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Introduction- paper summary</a:t>
            </a:r>
            <a:endParaRPr lang="en-IL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4683FFF-D3CD-E4CF-819C-E90FA0637853}"/>
              </a:ext>
            </a:extLst>
          </p:cNvPr>
          <p:cNvSpPr/>
          <p:nvPr/>
        </p:nvSpPr>
        <p:spPr>
          <a:xfrm>
            <a:off x="84627" y="100390"/>
            <a:ext cx="2934301" cy="412377"/>
          </a:xfrm>
          <a:custGeom>
            <a:avLst/>
            <a:gdLst>
              <a:gd name="connsiteX0" fmla="*/ 0 w 2934301"/>
              <a:gd name="connsiteY0" fmla="*/ 0 h 412377"/>
              <a:gd name="connsiteX1" fmla="*/ 616203 w 2934301"/>
              <a:gd name="connsiteY1" fmla="*/ 0 h 412377"/>
              <a:gd name="connsiteX2" fmla="*/ 1144377 w 2934301"/>
              <a:gd name="connsiteY2" fmla="*/ 0 h 412377"/>
              <a:gd name="connsiteX3" fmla="*/ 1672552 w 2934301"/>
              <a:gd name="connsiteY3" fmla="*/ 0 h 412377"/>
              <a:gd name="connsiteX4" fmla="*/ 2288755 w 2934301"/>
              <a:gd name="connsiteY4" fmla="*/ 0 h 412377"/>
              <a:gd name="connsiteX5" fmla="*/ 2934301 w 2934301"/>
              <a:gd name="connsiteY5" fmla="*/ 0 h 412377"/>
              <a:gd name="connsiteX6" fmla="*/ 2934301 w 2934301"/>
              <a:gd name="connsiteY6" fmla="*/ 412377 h 412377"/>
              <a:gd name="connsiteX7" fmla="*/ 2347441 w 2934301"/>
              <a:gd name="connsiteY7" fmla="*/ 412377 h 412377"/>
              <a:gd name="connsiteX8" fmla="*/ 1760581 w 2934301"/>
              <a:gd name="connsiteY8" fmla="*/ 412377 h 412377"/>
              <a:gd name="connsiteX9" fmla="*/ 1173720 w 2934301"/>
              <a:gd name="connsiteY9" fmla="*/ 412377 h 412377"/>
              <a:gd name="connsiteX10" fmla="*/ 528174 w 2934301"/>
              <a:gd name="connsiteY10" fmla="*/ 412377 h 412377"/>
              <a:gd name="connsiteX11" fmla="*/ 0 w 2934301"/>
              <a:gd name="connsiteY11" fmla="*/ 412377 h 412377"/>
              <a:gd name="connsiteX12" fmla="*/ 0 w 2934301"/>
              <a:gd name="connsiteY12" fmla="*/ 0 h 412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34301" h="412377" extrusionOk="0">
                <a:moveTo>
                  <a:pt x="0" y="0"/>
                </a:moveTo>
                <a:cubicBezTo>
                  <a:pt x="162517" y="9213"/>
                  <a:pt x="357768" y="470"/>
                  <a:pt x="616203" y="0"/>
                </a:cubicBezTo>
                <a:cubicBezTo>
                  <a:pt x="874638" y="-470"/>
                  <a:pt x="958654" y="-25273"/>
                  <a:pt x="1144377" y="0"/>
                </a:cubicBezTo>
                <a:cubicBezTo>
                  <a:pt x="1330100" y="25273"/>
                  <a:pt x="1436155" y="-13034"/>
                  <a:pt x="1672552" y="0"/>
                </a:cubicBezTo>
                <a:cubicBezTo>
                  <a:pt x="1908950" y="13034"/>
                  <a:pt x="2074594" y="-14356"/>
                  <a:pt x="2288755" y="0"/>
                </a:cubicBezTo>
                <a:cubicBezTo>
                  <a:pt x="2502916" y="14356"/>
                  <a:pt x="2689725" y="-20570"/>
                  <a:pt x="2934301" y="0"/>
                </a:cubicBezTo>
                <a:cubicBezTo>
                  <a:pt x="2926394" y="189043"/>
                  <a:pt x="2913747" y="244806"/>
                  <a:pt x="2934301" y="412377"/>
                </a:cubicBezTo>
                <a:cubicBezTo>
                  <a:pt x="2743991" y="388162"/>
                  <a:pt x="2614650" y="437452"/>
                  <a:pt x="2347441" y="412377"/>
                </a:cubicBezTo>
                <a:cubicBezTo>
                  <a:pt x="2080232" y="387302"/>
                  <a:pt x="2046642" y="411878"/>
                  <a:pt x="1760581" y="412377"/>
                </a:cubicBezTo>
                <a:cubicBezTo>
                  <a:pt x="1474520" y="412876"/>
                  <a:pt x="1411740" y="398025"/>
                  <a:pt x="1173720" y="412377"/>
                </a:cubicBezTo>
                <a:cubicBezTo>
                  <a:pt x="935700" y="426729"/>
                  <a:pt x="760004" y="416709"/>
                  <a:pt x="528174" y="412377"/>
                </a:cubicBezTo>
                <a:cubicBezTo>
                  <a:pt x="296344" y="408045"/>
                  <a:pt x="130207" y="423421"/>
                  <a:pt x="0" y="412377"/>
                </a:cubicBezTo>
                <a:cubicBezTo>
                  <a:pt x="2412" y="273576"/>
                  <a:pt x="7640" y="92880"/>
                  <a:pt x="0" y="0"/>
                </a:cubicBezTo>
                <a:close/>
              </a:path>
            </a:pathLst>
          </a:custGeom>
          <a:noFill/>
          <a:ln>
            <a:solidFill>
              <a:srgbClr val="FFFF00"/>
            </a:solidFill>
            <a:extLst>
              <a:ext uri="{C807C97D-BFC1-408E-A445-0C87EB9F89A2}">
                <ask:lineSketchStyleProps xmlns:ask="http://schemas.microsoft.com/office/drawing/2018/sketchyshapes" sd="386252961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2397749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83D54F3-BF63-4914-518A-0357478518C4}"/>
                  </a:ext>
                </a:extLst>
              </p:cNvPr>
              <p:cNvSpPr txBox="1"/>
              <p:nvPr/>
            </p:nvSpPr>
            <p:spPr>
              <a:xfrm>
                <a:off x="-891115" y="4874342"/>
                <a:ext cx="4792395" cy="105541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6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6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sz="26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sz="2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IL" sz="2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83D54F3-BF63-4914-518A-0357478518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891115" y="4874342"/>
                <a:ext cx="4792395" cy="105541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360F9FE-A9B7-76D1-07FA-44B5DA0CFA3B}"/>
                  </a:ext>
                </a:extLst>
              </p:cNvPr>
              <p:cNvSpPr txBox="1"/>
              <p:nvPr/>
            </p:nvSpPr>
            <p:spPr>
              <a:xfrm>
                <a:off x="2148271" y="4897673"/>
                <a:ext cx="4792395" cy="105804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6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6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sz="2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6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IL" sz="26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360F9FE-A9B7-76D1-07FA-44B5DA0CFA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8271" y="4897673"/>
                <a:ext cx="4792395" cy="105804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9ED6A1D-BE21-111A-B85E-2DE95F6FC0F4}"/>
                  </a:ext>
                </a:extLst>
              </p:cNvPr>
              <p:cNvSpPr txBox="1"/>
              <p:nvPr/>
            </p:nvSpPr>
            <p:spPr>
              <a:xfrm>
                <a:off x="5187657" y="4865220"/>
                <a:ext cx="4792395" cy="105804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6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6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sz="26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IL" sz="2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9ED6A1D-BE21-111A-B85E-2DE95F6FC0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7657" y="4865220"/>
                <a:ext cx="4792395" cy="105804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DF20ABC-2A7F-2DAE-BCC0-C6AC2C925BF3}"/>
                  </a:ext>
                </a:extLst>
              </p:cNvPr>
              <p:cNvSpPr txBox="1"/>
              <p:nvPr/>
            </p:nvSpPr>
            <p:spPr>
              <a:xfrm>
                <a:off x="8138817" y="4832767"/>
                <a:ext cx="4792395" cy="105804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6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sz="26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6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IL" sz="2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DF20ABC-2A7F-2DAE-BCC0-C6AC2C925B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8817" y="4832767"/>
                <a:ext cx="4792395" cy="105804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5FA098B1-C56B-2835-D786-BC7A94221C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8755" y="1452920"/>
            <a:ext cx="11574490" cy="261021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BAA9FFE-36D6-B488-B92C-122E0807BF05}"/>
                  </a:ext>
                </a:extLst>
              </p:cNvPr>
              <p:cNvSpPr txBox="1"/>
              <p:nvPr/>
            </p:nvSpPr>
            <p:spPr>
              <a:xfrm>
                <a:off x="1082842" y="6140918"/>
                <a:ext cx="141474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°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𝑜𝑟𝑖𝑧𝑜𝑛𝑡𝑎𝑙</m:t>
                      </m:r>
                    </m:oMath>
                  </m:oMathPara>
                </a14:m>
                <a:endParaRPr lang="en-IL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BAA9FFE-36D6-B488-B92C-122E0807BF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2842" y="6140918"/>
                <a:ext cx="1414746" cy="276999"/>
              </a:xfrm>
              <a:prstGeom prst="rect">
                <a:avLst/>
              </a:prstGeom>
              <a:blipFill>
                <a:blip r:embed="rId7"/>
                <a:stretch>
                  <a:fillRect l="-4310" r="-4310" b="-6522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EB00DEF-5072-BBD9-4178-70CAD65852D7}"/>
                  </a:ext>
                </a:extLst>
              </p:cNvPr>
              <p:cNvSpPr txBox="1"/>
              <p:nvPr/>
            </p:nvSpPr>
            <p:spPr>
              <a:xfrm>
                <a:off x="4143676" y="6140917"/>
                <a:ext cx="128650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𝟗𝟎</m:t>
                      </m:r>
                      <m:r>
                        <a:rPr lang="en-US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°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𝑣𝑒𝑟𝑡𝑖𝑐𝑎𝑙</m:t>
                      </m:r>
                    </m:oMath>
                  </m:oMathPara>
                </a14:m>
                <a:endParaRPr lang="en-IL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EB00DEF-5072-BBD9-4178-70CAD65852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3676" y="6140917"/>
                <a:ext cx="1286506" cy="276999"/>
              </a:xfrm>
              <a:prstGeom prst="rect">
                <a:avLst/>
              </a:prstGeom>
              <a:blipFill>
                <a:blip r:embed="rId8"/>
                <a:stretch>
                  <a:fillRect l="-4265" r="-4265" b="-6522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C66FCC6-5E88-7C32-5B4E-38C040BEBC51}"/>
                  </a:ext>
                </a:extLst>
              </p:cNvPr>
              <p:cNvSpPr txBox="1"/>
              <p:nvPr/>
            </p:nvSpPr>
            <p:spPr>
              <a:xfrm>
                <a:off x="6865576" y="6140389"/>
                <a:ext cx="2095830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𝟏𝟑𝟓</m:t>
                      </m:r>
                      <m:r>
                        <a:rPr lang="en-US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°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𝑡𝑜𝑝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𝑟𝑖𝑔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𝑡𝑜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𝑏𝑜𝑡𝑡𝑜𝑚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𝑙𝑒𝑓𝑡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:r>
                  <a:rPr lang="en-US" dirty="0"/>
                  <a:t> </a:t>
                </a:r>
                <a:endParaRPr lang="en-IL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C66FCC6-5E88-7C32-5B4E-38C040BEBC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5576" y="6140389"/>
                <a:ext cx="2095830" cy="553998"/>
              </a:xfrm>
              <a:prstGeom prst="rect">
                <a:avLst/>
              </a:prstGeom>
              <a:blipFill>
                <a:blip r:embed="rId9"/>
                <a:stretch>
                  <a:fillRect l="-3488" b="-16484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63F4CAD-4DB3-B3A1-E56E-FD27743188A3}"/>
                  </a:ext>
                </a:extLst>
              </p:cNvPr>
              <p:cNvSpPr txBox="1"/>
              <p:nvPr/>
            </p:nvSpPr>
            <p:spPr>
              <a:xfrm>
                <a:off x="9970434" y="6140389"/>
                <a:ext cx="1767215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𝟒𝟓</m:t>
                      </m:r>
                      <m:r>
                        <a:rPr lang="en-US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°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𝑡𝑜𝑝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𝑙𝑒𝑓𝑡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𝑡𝑜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𝑏𝑜𝑡𝑡𝑜𝑚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𝑟𝑖𝑔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IL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63F4CAD-4DB3-B3A1-E56E-FD27743188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70434" y="6140389"/>
                <a:ext cx="1767215" cy="553998"/>
              </a:xfrm>
              <a:prstGeom prst="rect">
                <a:avLst/>
              </a:prstGeom>
              <a:blipFill>
                <a:blip r:embed="rId10"/>
                <a:stretch>
                  <a:fillRect l="-2768" r="-2422" b="-16484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CB03798-6DD9-0709-C666-4928ECDFDE40}"/>
                  </a:ext>
                </a:extLst>
              </p:cNvPr>
              <p:cNvSpPr txBox="1"/>
              <p:nvPr/>
            </p:nvSpPr>
            <p:spPr>
              <a:xfrm>
                <a:off x="2692087" y="1036926"/>
                <a:ext cx="218543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D</m:t>
                      </m:r>
                      <m: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−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𝑜𝑟𝑖𝑧𝑜𝑛𝑡𝑎𝑙</m:t>
                      </m:r>
                    </m:oMath>
                  </m:oMathPara>
                </a14:m>
                <a:endParaRPr lang="en-IL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CB03798-6DD9-0709-C666-4928ECDFDE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2087" y="1036926"/>
                <a:ext cx="2185432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D641D82-36EA-169B-6AC4-5D6D934D8735}"/>
                  </a:ext>
                </a:extLst>
              </p:cNvPr>
              <p:cNvSpPr txBox="1"/>
              <p:nvPr/>
            </p:nvSpPr>
            <p:spPr>
              <a:xfrm>
                <a:off x="4877519" y="1036926"/>
                <a:ext cx="218543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D</m:t>
                      </m:r>
                      <m: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−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𝑣𝑒𝑟𝑡𝑖𝑐𝑎𝑙</m:t>
                      </m:r>
                    </m:oMath>
                  </m:oMathPara>
                </a14:m>
                <a:endParaRPr lang="en-IL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D641D82-36EA-169B-6AC4-5D6D934D87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7519" y="1036926"/>
                <a:ext cx="2185432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E72B0EC-EC2C-E872-A128-84F922EA2D35}"/>
                  </a:ext>
                </a:extLst>
              </p:cNvPr>
              <p:cNvSpPr txBox="1"/>
              <p:nvPr/>
            </p:nvSpPr>
            <p:spPr>
              <a:xfrm>
                <a:off x="7287666" y="796710"/>
                <a:ext cx="2185432" cy="6399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𝑜𝑟𝑖𝑧𝑜𝑛𝑡𝑎𝑙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𝑣𝑒𝑟𝑡𝑖𝑐𝑎𝑙</m:t>
                      </m:r>
                    </m:oMath>
                  </m:oMathPara>
                </a14:m>
                <a:endParaRPr lang="en-IL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E72B0EC-EC2C-E872-A128-84F922EA2D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7666" y="796710"/>
                <a:ext cx="2185432" cy="639983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203B3DD-E4FC-9253-3AD0-F2E7340401FA}"/>
                  </a:ext>
                </a:extLst>
              </p:cNvPr>
              <p:cNvSpPr txBox="1"/>
              <p:nvPr/>
            </p:nvSpPr>
            <p:spPr>
              <a:xfrm>
                <a:off x="412366" y="1051205"/>
                <a:ext cx="218543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𝑜𝑟𝑖𝑔𝑖𝑛𝑎𝑙</m:t>
                      </m:r>
                    </m:oMath>
                  </m:oMathPara>
                </a14:m>
                <a:endParaRPr lang="en-IL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203B3DD-E4FC-9253-3AD0-F2E7340401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366" y="1051205"/>
                <a:ext cx="2185432" cy="369332"/>
              </a:xfrm>
              <a:prstGeom prst="rect">
                <a:avLst/>
              </a:prstGeom>
              <a:blipFill>
                <a:blip r:embed="rId1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C50062F-4C8E-E1F4-44A0-E9CD7C8DCDA5}"/>
                  </a:ext>
                </a:extLst>
              </p:cNvPr>
              <p:cNvSpPr txBox="1"/>
              <p:nvPr/>
            </p:nvSpPr>
            <p:spPr>
              <a:xfrm>
                <a:off x="9379685" y="791115"/>
                <a:ext cx="267275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𝑖𝑚𝑝𝑟𝑜𝑣𝑒𝑑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𝑠𝑜𝑏𝑒𝑙</m:t>
                      </m:r>
                      <m: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 </m:t>
                      </m:r>
                    </m:oMath>
                  </m:oMathPara>
                </a14:m>
                <a:endParaRPr lang="en-US" b="0" i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D</m:t>
                      </m:r>
                      <m: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D</m:t>
                      </m:r>
                      <m: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D</m:t>
                      </m:r>
                      <m: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  <m: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D</m:t>
                      </m:r>
                      <m: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IL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C50062F-4C8E-E1F4-44A0-E9CD7C8DCD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79685" y="791115"/>
                <a:ext cx="2672750" cy="64633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A33AA44B-0AA9-2BFE-ECC2-8E59EE623622}"/>
              </a:ext>
            </a:extLst>
          </p:cNvPr>
          <p:cNvSpPr txBox="1"/>
          <p:nvPr/>
        </p:nvSpPr>
        <p:spPr>
          <a:xfrm>
            <a:off x="0" y="116541"/>
            <a:ext cx="3185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Introduction- paper summary</a:t>
            </a:r>
            <a:endParaRPr lang="en-IL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1A9D72E-4CBA-6229-9182-FC47F9F23C8E}"/>
              </a:ext>
            </a:extLst>
          </p:cNvPr>
          <p:cNvSpPr/>
          <p:nvPr/>
        </p:nvSpPr>
        <p:spPr>
          <a:xfrm>
            <a:off x="84627" y="100390"/>
            <a:ext cx="2934301" cy="412377"/>
          </a:xfrm>
          <a:custGeom>
            <a:avLst/>
            <a:gdLst>
              <a:gd name="connsiteX0" fmla="*/ 0 w 2934301"/>
              <a:gd name="connsiteY0" fmla="*/ 0 h 412377"/>
              <a:gd name="connsiteX1" fmla="*/ 616203 w 2934301"/>
              <a:gd name="connsiteY1" fmla="*/ 0 h 412377"/>
              <a:gd name="connsiteX2" fmla="*/ 1144377 w 2934301"/>
              <a:gd name="connsiteY2" fmla="*/ 0 h 412377"/>
              <a:gd name="connsiteX3" fmla="*/ 1672552 w 2934301"/>
              <a:gd name="connsiteY3" fmla="*/ 0 h 412377"/>
              <a:gd name="connsiteX4" fmla="*/ 2288755 w 2934301"/>
              <a:gd name="connsiteY4" fmla="*/ 0 h 412377"/>
              <a:gd name="connsiteX5" fmla="*/ 2934301 w 2934301"/>
              <a:gd name="connsiteY5" fmla="*/ 0 h 412377"/>
              <a:gd name="connsiteX6" fmla="*/ 2934301 w 2934301"/>
              <a:gd name="connsiteY6" fmla="*/ 412377 h 412377"/>
              <a:gd name="connsiteX7" fmla="*/ 2347441 w 2934301"/>
              <a:gd name="connsiteY7" fmla="*/ 412377 h 412377"/>
              <a:gd name="connsiteX8" fmla="*/ 1760581 w 2934301"/>
              <a:gd name="connsiteY8" fmla="*/ 412377 h 412377"/>
              <a:gd name="connsiteX9" fmla="*/ 1173720 w 2934301"/>
              <a:gd name="connsiteY9" fmla="*/ 412377 h 412377"/>
              <a:gd name="connsiteX10" fmla="*/ 528174 w 2934301"/>
              <a:gd name="connsiteY10" fmla="*/ 412377 h 412377"/>
              <a:gd name="connsiteX11" fmla="*/ 0 w 2934301"/>
              <a:gd name="connsiteY11" fmla="*/ 412377 h 412377"/>
              <a:gd name="connsiteX12" fmla="*/ 0 w 2934301"/>
              <a:gd name="connsiteY12" fmla="*/ 0 h 412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34301" h="412377" extrusionOk="0">
                <a:moveTo>
                  <a:pt x="0" y="0"/>
                </a:moveTo>
                <a:cubicBezTo>
                  <a:pt x="162517" y="9213"/>
                  <a:pt x="357768" y="470"/>
                  <a:pt x="616203" y="0"/>
                </a:cubicBezTo>
                <a:cubicBezTo>
                  <a:pt x="874638" y="-470"/>
                  <a:pt x="958654" y="-25273"/>
                  <a:pt x="1144377" y="0"/>
                </a:cubicBezTo>
                <a:cubicBezTo>
                  <a:pt x="1330100" y="25273"/>
                  <a:pt x="1436155" y="-13034"/>
                  <a:pt x="1672552" y="0"/>
                </a:cubicBezTo>
                <a:cubicBezTo>
                  <a:pt x="1908950" y="13034"/>
                  <a:pt x="2074594" y="-14356"/>
                  <a:pt x="2288755" y="0"/>
                </a:cubicBezTo>
                <a:cubicBezTo>
                  <a:pt x="2502916" y="14356"/>
                  <a:pt x="2689725" y="-20570"/>
                  <a:pt x="2934301" y="0"/>
                </a:cubicBezTo>
                <a:cubicBezTo>
                  <a:pt x="2926394" y="189043"/>
                  <a:pt x="2913747" y="244806"/>
                  <a:pt x="2934301" y="412377"/>
                </a:cubicBezTo>
                <a:cubicBezTo>
                  <a:pt x="2743991" y="388162"/>
                  <a:pt x="2614650" y="437452"/>
                  <a:pt x="2347441" y="412377"/>
                </a:cubicBezTo>
                <a:cubicBezTo>
                  <a:pt x="2080232" y="387302"/>
                  <a:pt x="2046642" y="411878"/>
                  <a:pt x="1760581" y="412377"/>
                </a:cubicBezTo>
                <a:cubicBezTo>
                  <a:pt x="1474520" y="412876"/>
                  <a:pt x="1411740" y="398025"/>
                  <a:pt x="1173720" y="412377"/>
                </a:cubicBezTo>
                <a:cubicBezTo>
                  <a:pt x="935700" y="426729"/>
                  <a:pt x="760004" y="416709"/>
                  <a:pt x="528174" y="412377"/>
                </a:cubicBezTo>
                <a:cubicBezTo>
                  <a:pt x="296344" y="408045"/>
                  <a:pt x="130207" y="423421"/>
                  <a:pt x="0" y="412377"/>
                </a:cubicBezTo>
                <a:cubicBezTo>
                  <a:pt x="2412" y="273576"/>
                  <a:pt x="7640" y="92880"/>
                  <a:pt x="0" y="0"/>
                </a:cubicBezTo>
                <a:close/>
              </a:path>
            </a:pathLst>
          </a:custGeom>
          <a:noFill/>
          <a:ln>
            <a:solidFill>
              <a:srgbClr val="FFFF00"/>
            </a:solidFill>
            <a:extLst>
              <a:ext uri="{C807C97D-BFC1-408E-A445-0C87EB9F89A2}">
                <ask:lineSketchStyleProps xmlns:ask="http://schemas.microsoft.com/office/drawing/2018/sketchyshapes" sd="386252961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6650481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A530B7-EC66-D4A9-E230-8E242A8E83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3D7068E-E122-2C6E-A5C2-22DAD39BD03E}"/>
              </a:ext>
            </a:extLst>
          </p:cNvPr>
          <p:cNvSpPr txBox="1">
            <a:spLocks/>
          </p:cNvSpPr>
          <p:nvPr/>
        </p:nvSpPr>
        <p:spPr>
          <a:xfrm>
            <a:off x="1472428" y="531241"/>
            <a:ext cx="9320213" cy="110966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0400" b="1" dirty="0"/>
              <a:t>Implementation</a:t>
            </a:r>
            <a:r>
              <a:rPr lang="en-US" sz="7200" b="1" dirty="0"/>
              <a:t> </a:t>
            </a:r>
            <a:endParaRPr lang="en-IL" sz="7200" b="1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F1A18A32-7EF8-BAB2-4350-7BF232156D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00872"/>
            <a:ext cx="10515600" cy="4351338"/>
          </a:xfrm>
        </p:spPr>
        <p:txBody>
          <a:bodyPr>
            <a:normAutofit/>
          </a:bodyPr>
          <a:lstStyle/>
          <a:p>
            <a:pPr algn="ctr"/>
            <a:r>
              <a:rPr lang="en-US" sz="4400" dirty="0"/>
              <a:t>Top level</a:t>
            </a:r>
          </a:p>
          <a:p>
            <a:pPr marL="0" indent="0" algn="ctr">
              <a:buNone/>
            </a:pPr>
            <a:endParaRPr lang="en-US" sz="4400" dirty="0"/>
          </a:p>
          <a:p>
            <a:pPr algn="ctr"/>
            <a:r>
              <a:rPr lang="en-US" sz="4400" dirty="0"/>
              <a:t>Subunit blocks</a:t>
            </a:r>
          </a:p>
          <a:p>
            <a:pPr marL="0" indent="0" algn="ctr">
              <a:buNone/>
            </a:pPr>
            <a:endParaRPr lang="en-US" sz="4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7428971-B815-A250-B249-25502FDEB7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7520" y="2072087"/>
            <a:ext cx="758183" cy="75248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B742B4E-3FAF-4AB3-9773-69A10B1823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9337" y="3429000"/>
            <a:ext cx="758183" cy="75248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112709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C638FF3-523B-4DE0-3D27-5C1B5EEB42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0599" y="2009543"/>
            <a:ext cx="8430802" cy="386769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25B9BE33-D740-8C37-3E52-79680873BB4C}"/>
              </a:ext>
            </a:extLst>
          </p:cNvPr>
          <p:cNvSpPr txBox="1">
            <a:spLocks/>
          </p:cNvSpPr>
          <p:nvPr/>
        </p:nvSpPr>
        <p:spPr>
          <a:xfrm>
            <a:off x="1246322" y="425933"/>
            <a:ext cx="9320213" cy="11096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Top level-Flow chart</a:t>
            </a:r>
            <a:endParaRPr lang="en-IL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30B1AE6-D2D4-6B66-9804-169025659CD8}"/>
              </a:ext>
            </a:extLst>
          </p:cNvPr>
          <p:cNvSpPr/>
          <p:nvPr/>
        </p:nvSpPr>
        <p:spPr>
          <a:xfrm>
            <a:off x="84627" y="100390"/>
            <a:ext cx="2934301" cy="412377"/>
          </a:xfrm>
          <a:custGeom>
            <a:avLst/>
            <a:gdLst>
              <a:gd name="connsiteX0" fmla="*/ 0 w 2934301"/>
              <a:gd name="connsiteY0" fmla="*/ 0 h 412377"/>
              <a:gd name="connsiteX1" fmla="*/ 616203 w 2934301"/>
              <a:gd name="connsiteY1" fmla="*/ 0 h 412377"/>
              <a:gd name="connsiteX2" fmla="*/ 1144377 w 2934301"/>
              <a:gd name="connsiteY2" fmla="*/ 0 h 412377"/>
              <a:gd name="connsiteX3" fmla="*/ 1672552 w 2934301"/>
              <a:gd name="connsiteY3" fmla="*/ 0 h 412377"/>
              <a:gd name="connsiteX4" fmla="*/ 2288755 w 2934301"/>
              <a:gd name="connsiteY4" fmla="*/ 0 h 412377"/>
              <a:gd name="connsiteX5" fmla="*/ 2934301 w 2934301"/>
              <a:gd name="connsiteY5" fmla="*/ 0 h 412377"/>
              <a:gd name="connsiteX6" fmla="*/ 2934301 w 2934301"/>
              <a:gd name="connsiteY6" fmla="*/ 412377 h 412377"/>
              <a:gd name="connsiteX7" fmla="*/ 2347441 w 2934301"/>
              <a:gd name="connsiteY7" fmla="*/ 412377 h 412377"/>
              <a:gd name="connsiteX8" fmla="*/ 1760581 w 2934301"/>
              <a:gd name="connsiteY8" fmla="*/ 412377 h 412377"/>
              <a:gd name="connsiteX9" fmla="*/ 1173720 w 2934301"/>
              <a:gd name="connsiteY9" fmla="*/ 412377 h 412377"/>
              <a:gd name="connsiteX10" fmla="*/ 528174 w 2934301"/>
              <a:gd name="connsiteY10" fmla="*/ 412377 h 412377"/>
              <a:gd name="connsiteX11" fmla="*/ 0 w 2934301"/>
              <a:gd name="connsiteY11" fmla="*/ 412377 h 412377"/>
              <a:gd name="connsiteX12" fmla="*/ 0 w 2934301"/>
              <a:gd name="connsiteY12" fmla="*/ 0 h 412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34301" h="412377" extrusionOk="0">
                <a:moveTo>
                  <a:pt x="0" y="0"/>
                </a:moveTo>
                <a:cubicBezTo>
                  <a:pt x="162517" y="9213"/>
                  <a:pt x="357768" y="470"/>
                  <a:pt x="616203" y="0"/>
                </a:cubicBezTo>
                <a:cubicBezTo>
                  <a:pt x="874638" y="-470"/>
                  <a:pt x="958654" y="-25273"/>
                  <a:pt x="1144377" y="0"/>
                </a:cubicBezTo>
                <a:cubicBezTo>
                  <a:pt x="1330100" y="25273"/>
                  <a:pt x="1436155" y="-13034"/>
                  <a:pt x="1672552" y="0"/>
                </a:cubicBezTo>
                <a:cubicBezTo>
                  <a:pt x="1908950" y="13034"/>
                  <a:pt x="2074594" y="-14356"/>
                  <a:pt x="2288755" y="0"/>
                </a:cubicBezTo>
                <a:cubicBezTo>
                  <a:pt x="2502916" y="14356"/>
                  <a:pt x="2689725" y="-20570"/>
                  <a:pt x="2934301" y="0"/>
                </a:cubicBezTo>
                <a:cubicBezTo>
                  <a:pt x="2926394" y="189043"/>
                  <a:pt x="2913747" y="244806"/>
                  <a:pt x="2934301" y="412377"/>
                </a:cubicBezTo>
                <a:cubicBezTo>
                  <a:pt x="2743991" y="388162"/>
                  <a:pt x="2614650" y="437452"/>
                  <a:pt x="2347441" y="412377"/>
                </a:cubicBezTo>
                <a:cubicBezTo>
                  <a:pt x="2080232" y="387302"/>
                  <a:pt x="2046642" y="411878"/>
                  <a:pt x="1760581" y="412377"/>
                </a:cubicBezTo>
                <a:cubicBezTo>
                  <a:pt x="1474520" y="412876"/>
                  <a:pt x="1411740" y="398025"/>
                  <a:pt x="1173720" y="412377"/>
                </a:cubicBezTo>
                <a:cubicBezTo>
                  <a:pt x="935700" y="426729"/>
                  <a:pt x="760004" y="416709"/>
                  <a:pt x="528174" y="412377"/>
                </a:cubicBezTo>
                <a:cubicBezTo>
                  <a:pt x="296344" y="408045"/>
                  <a:pt x="130207" y="423421"/>
                  <a:pt x="0" y="412377"/>
                </a:cubicBezTo>
                <a:cubicBezTo>
                  <a:pt x="2412" y="273576"/>
                  <a:pt x="7640" y="92880"/>
                  <a:pt x="0" y="0"/>
                </a:cubicBezTo>
                <a:close/>
              </a:path>
            </a:pathLst>
          </a:custGeom>
          <a:noFill/>
          <a:ln>
            <a:solidFill>
              <a:srgbClr val="FFFF00"/>
            </a:solidFill>
            <a:extLst>
              <a:ext uri="{C807C97D-BFC1-408E-A445-0C87EB9F89A2}">
                <ask:lineSketchStyleProps xmlns:ask="http://schemas.microsoft.com/office/drawing/2018/sketchyshapes" sd="386252961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671BF5-59BF-5EE5-7B64-D04DDDA43717}"/>
              </a:ext>
            </a:extLst>
          </p:cNvPr>
          <p:cNvSpPr txBox="1"/>
          <p:nvPr/>
        </p:nvSpPr>
        <p:spPr>
          <a:xfrm>
            <a:off x="0" y="116541"/>
            <a:ext cx="3185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Implementation-top level </a:t>
            </a:r>
            <a:endParaRPr lang="en-IL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D5D5EA5-D843-3F52-163D-59BB3986F813}"/>
              </a:ext>
            </a:extLst>
          </p:cNvPr>
          <p:cNvSpPr/>
          <p:nvPr/>
        </p:nvSpPr>
        <p:spPr>
          <a:xfrm>
            <a:off x="3728535" y="3203038"/>
            <a:ext cx="740780" cy="199663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threshold</a:t>
            </a:r>
            <a:endParaRPr lang="en-IL" sz="10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8DA2A03-EEE8-D145-90E4-14AD0148726A}"/>
              </a:ext>
            </a:extLst>
          </p:cNvPr>
          <p:cNvSpPr/>
          <p:nvPr/>
        </p:nvSpPr>
        <p:spPr>
          <a:xfrm>
            <a:off x="3728535" y="3384100"/>
            <a:ext cx="740780" cy="297874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Image width</a:t>
            </a:r>
            <a:endParaRPr lang="en-IL" sz="10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DF23755-B09B-4113-F4BF-E0C4F5E0827D}"/>
              </a:ext>
            </a:extLst>
          </p:cNvPr>
          <p:cNvSpPr/>
          <p:nvPr/>
        </p:nvSpPr>
        <p:spPr>
          <a:xfrm>
            <a:off x="3728535" y="3662203"/>
            <a:ext cx="740780" cy="297874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Inage height</a:t>
            </a:r>
            <a:endParaRPr lang="en-IL" sz="10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58291D8-1743-41C4-9E67-AA3920AFFC53}"/>
              </a:ext>
            </a:extLst>
          </p:cNvPr>
          <p:cNvSpPr/>
          <p:nvPr/>
        </p:nvSpPr>
        <p:spPr>
          <a:xfrm>
            <a:off x="3728535" y="4749038"/>
            <a:ext cx="740780" cy="199663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pixel</a:t>
            </a:r>
            <a:endParaRPr lang="en-IL" sz="10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0F5895F-C542-97DB-77A4-F22E652C0C55}"/>
              </a:ext>
            </a:extLst>
          </p:cNvPr>
          <p:cNvSpPr/>
          <p:nvPr/>
        </p:nvSpPr>
        <p:spPr>
          <a:xfrm>
            <a:off x="8650766" y="4526750"/>
            <a:ext cx="689051" cy="199663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pixel</a:t>
            </a:r>
            <a:endParaRPr lang="en-IL" sz="10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C65C048-8EFF-730B-E679-AE6E26988744}"/>
              </a:ext>
            </a:extLst>
          </p:cNvPr>
          <p:cNvSpPr/>
          <p:nvPr/>
        </p:nvSpPr>
        <p:spPr>
          <a:xfrm>
            <a:off x="3728535" y="4443338"/>
            <a:ext cx="740780" cy="199663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start</a:t>
            </a:r>
            <a:endParaRPr lang="en-IL" sz="10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F8E94DF-ADDF-8B05-968F-5072C474F6C8}"/>
              </a:ext>
            </a:extLst>
          </p:cNvPr>
          <p:cNvSpPr/>
          <p:nvPr/>
        </p:nvSpPr>
        <p:spPr>
          <a:xfrm>
            <a:off x="3728535" y="3942140"/>
            <a:ext cx="740780" cy="297874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4 kernels</a:t>
            </a:r>
            <a:endParaRPr lang="en-IL" sz="10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1EC357E-D478-3D4C-7000-5BA284ECD0E4}"/>
              </a:ext>
            </a:extLst>
          </p:cNvPr>
          <p:cNvSpPr/>
          <p:nvPr/>
        </p:nvSpPr>
        <p:spPr>
          <a:xfrm>
            <a:off x="3728535" y="4249504"/>
            <a:ext cx="740780" cy="199663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Total pixel</a:t>
            </a:r>
            <a:endParaRPr lang="en-IL" sz="1000" dirty="0"/>
          </a:p>
        </p:txBody>
      </p:sp>
    </p:spTree>
    <p:extLst>
      <p:ext uri="{BB962C8B-B14F-4D97-AF65-F5344CB8AC3E}">
        <p14:creationId xmlns:p14="http://schemas.microsoft.com/office/powerpoint/2010/main" val="25878982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AFF8D99-84F4-4C92-A268-219CE468DF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2484" y="363509"/>
            <a:ext cx="5755340" cy="613098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C97EE5A-EDF5-8EBB-810E-EC04DAA15F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2209" y="5377518"/>
            <a:ext cx="2880780" cy="13215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89F21A57-7127-DEB7-F028-AF91C4DE63AE}"/>
                  </a:ext>
                </a:extLst>
              </p14:cNvPr>
              <p14:cNvContentPartPr/>
              <p14:nvPr/>
            </p14:nvContentPartPr>
            <p14:xfrm>
              <a:off x="9968207" y="5615205"/>
              <a:ext cx="1018440" cy="1587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89F21A57-7127-DEB7-F028-AF91C4DE63A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932567" y="5543205"/>
                <a:ext cx="1090080" cy="30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3FCEE49B-E6DD-130E-896F-EA1002E0A16F}"/>
                  </a:ext>
                </a:extLst>
              </p14:cNvPr>
              <p14:cNvContentPartPr/>
              <p14:nvPr/>
            </p14:nvContentPartPr>
            <p14:xfrm>
              <a:off x="9726647" y="5547525"/>
              <a:ext cx="1677600" cy="9928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3FCEE49B-E6DD-130E-896F-EA1002E0A16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691007" y="5475525"/>
                <a:ext cx="1749240" cy="113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52FD6511-D9E3-08C6-C5FD-677EEA7FA5B7}"/>
                  </a:ext>
                </a:extLst>
              </p14:cNvPr>
              <p14:cNvContentPartPr/>
              <p14:nvPr/>
            </p14:nvContentPartPr>
            <p14:xfrm>
              <a:off x="9727367" y="5627445"/>
              <a:ext cx="737280" cy="8960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52FD6511-D9E3-08C6-C5FD-677EEA7FA5B7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691727" y="5555445"/>
                <a:ext cx="808920" cy="103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CCE9B03-7506-5E77-253D-FF9A393386E6}"/>
                  </a:ext>
                </a:extLst>
              </p14:cNvPr>
              <p14:cNvContentPartPr/>
              <p14:nvPr/>
            </p14:nvContentPartPr>
            <p14:xfrm>
              <a:off x="9850127" y="5916525"/>
              <a:ext cx="1499760" cy="5839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CCE9B03-7506-5E77-253D-FF9A393386E6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814487" y="5844525"/>
                <a:ext cx="1571400" cy="72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B2B01332-4F40-5CD1-67A4-7F3C705F4D21}"/>
                  </a:ext>
                </a:extLst>
              </p14:cNvPr>
              <p14:cNvContentPartPr/>
              <p14:nvPr/>
            </p14:nvContentPartPr>
            <p14:xfrm>
              <a:off x="9761207" y="6546885"/>
              <a:ext cx="1098720" cy="7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B2B01332-4F40-5CD1-67A4-7F3C705F4D21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725567" y="6402885"/>
                <a:ext cx="1170360" cy="28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75381965-14B1-ACA1-BA39-0EA994012F78}"/>
                  </a:ext>
                </a:extLst>
              </p14:cNvPr>
              <p14:cNvContentPartPr/>
              <p14:nvPr/>
            </p14:nvContentPartPr>
            <p14:xfrm>
              <a:off x="9751127" y="6482805"/>
              <a:ext cx="368280" cy="237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75381965-14B1-ACA1-BA39-0EA994012F78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9715127" y="6411165"/>
                <a:ext cx="439920" cy="16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77E8A254-CC6B-8D72-1D38-E6D792C3D4B2}"/>
                  </a:ext>
                </a:extLst>
              </p14:cNvPr>
              <p14:cNvContentPartPr/>
              <p14:nvPr/>
            </p14:nvContentPartPr>
            <p14:xfrm>
              <a:off x="10296887" y="6513045"/>
              <a:ext cx="1072440" cy="72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77E8A254-CC6B-8D72-1D38-E6D792C3D4B2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0260887" y="6369045"/>
                <a:ext cx="1144080" cy="28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BE1866E3-86CC-01D2-59E5-66C3584336E5}"/>
                  </a:ext>
                </a:extLst>
              </p14:cNvPr>
              <p14:cNvContentPartPr/>
              <p14:nvPr/>
            </p14:nvContentPartPr>
            <p14:xfrm>
              <a:off x="10906367" y="6541485"/>
              <a:ext cx="475920" cy="165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BE1866E3-86CC-01D2-59E5-66C3584336E5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0870367" y="6469845"/>
                <a:ext cx="547560" cy="16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DD661E04-DECE-CBC6-F326-13D571C1D794}"/>
                  </a:ext>
                </a:extLst>
              </p14:cNvPr>
              <p14:cNvContentPartPr/>
              <p14:nvPr/>
            </p14:nvContentPartPr>
            <p14:xfrm>
              <a:off x="11363927" y="5943165"/>
              <a:ext cx="7560" cy="52560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DD661E04-DECE-CBC6-F326-13D571C1D794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1328287" y="5871525"/>
                <a:ext cx="79200" cy="66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3179BDAA-7413-08A0-A2DF-EB66F0F746D6}"/>
                  </a:ext>
                </a:extLst>
              </p14:cNvPr>
              <p14:cNvContentPartPr/>
              <p14:nvPr/>
            </p14:nvContentPartPr>
            <p14:xfrm>
              <a:off x="11365727" y="5922285"/>
              <a:ext cx="19080" cy="57384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3179BDAA-7413-08A0-A2DF-EB66F0F746D6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1330087" y="5850645"/>
                <a:ext cx="90720" cy="71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1D5D2023-AC09-294C-20B2-75B0EB951128}"/>
                  </a:ext>
                </a:extLst>
              </p14:cNvPr>
              <p14:cNvContentPartPr/>
              <p14:nvPr/>
            </p14:nvContentPartPr>
            <p14:xfrm>
              <a:off x="11307047" y="5919405"/>
              <a:ext cx="65160" cy="52704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1D5D2023-AC09-294C-20B2-75B0EB951128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1271047" y="5847765"/>
                <a:ext cx="136800" cy="67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2E3130D0-19AD-BB6D-28FB-8097E43D06BA}"/>
                  </a:ext>
                </a:extLst>
              </p14:cNvPr>
              <p14:cNvContentPartPr/>
              <p14:nvPr/>
            </p14:nvContentPartPr>
            <p14:xfrm>
              <a:off x="9730247" y="5527005"/>
              <a:ext cx="676440" cy="35964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2E3130D0-19AD-BB6D-28FB-8097E43D06BA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9694247" y="5455365"/>
                <a:ext cx="748080" cy="503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320448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BC4186-1D44-B255-FF4A-1602D279AA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0A7E1BD-9DBD-C33D-A879-CC1C6D6671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2738" y="4108091"/>
            <a:ext cx="2113848" cy="207212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026" name="Picture 2" descr="Smiling Face With Smiling Eyes Emoji Pixel Art">
            <a:extLst>
              <a:ext uri="{FF2B5EF4-FFF2-40B4-BE49-F238E27FC236}">
                <a16:creationId xmlns:a16="http://schemas.microsoft.com/office/drawing/2014/main" id="{E546BEE8-12DE-7EBE-CB1D-CDCEED6891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2157" y="1638145"/>
            <a:ext cx="2854633" cy="1885247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47498BCC-E870-C79B-238D-A943FF298B08}"/>
              </a:ext>
            </a:extLst>
          </p:cNvPr>
          <p:cNvSpPr txBox="1">
            <a:spLocks/>
          </p:cNvSpPr>
          <p:nvPr/>
        </p:nvSpPr>
        <p:spPr>
          <a:xfrm>
            <a:off x="3721501" y="-44160"/>
            <a:ext cx="4357558" cy="120893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err="1"/>
              <a:t>Regfile</a:t>
            </a:r>
            <a:endParaRPr lang="en-US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783A75-03D2-8C38-E745-21E316E88517}"/>
              </a:ext>
            </a:extLst>
          </p:cNvPr>
          <p:cNvSpPr txBox="1"/>
          <p:nvPr/>
        </p:nvSpPr>
        <p:spPr>
          <a:xfrm>
            <a:off x="1745044" y="1972379"/>
            <a:ext cx="517445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/>
              <a:t>Image width  (max 1920)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5BC3E2-0CF4-F34F-6C9C-35BC35DEA123}"/>
              </a:ext>
            </a:extLst>
          </p:cNvPr>
          <p:cNvSpPr txBox="1"/>
          <p:nvPr/>
        </p:nvSpPr>
        <p:spPr>
          <a:xfrm>
            <a:off x="1745046" y="2664663"/>
            <a:ext cx="52713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/>
              <a:t>Image height (max 1080)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5DA026-EF53-E938-F28C-06A7726D7053}"/>
              </a:ext>
            </a:extLst>
          </p:cNvPr>
          <p:cNvSpPr txBox="1"/>
          <p:nvPr/>
        </p:nvSpPr>
        <p:spPr>
          <a:xfrm>
            <a:off x="1745047" y="3399237"/>
            <a:ext cx="285463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/>
              <a:t>Threshold</a:t>
            </a:r>
            <a:r>
              <a:rPr lang="en-US" sz="2800" dirty="0"/>
              <a:t>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A55A621-AAC5-E74D-C177-5013A7C89CE6}"/>
              </a:ext>
            </a:extLst>
          </p:cNvPr>
          <p:cNvSpPr txBox="1"/>
          <p:nvPr/>
        </p:nvSpPr>
        <p:spPr>
          <a:xfrm>
            <a:off x="1745046" y="4092074"/>
            <a:ext cx="303517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/>
              <a:t>Total pixels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6311403-D2CB-FB75-30FD-8392E97623BD}"/>
              </a:ext>
            </a:extLst>
          </p:cNvPr>
          <p:cNvSpPr txBox="1"/>
          <p:nvPr/>
        </p:nvSpPr>
        <p:spPr>
          <a:xfrm>
            <a:off x="1745046" y="4794956"/>
            <a:ext cx="285463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/>
              <a:t>4 kernels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D7810D7-17BF-2078-3C88-E2F98BAF1C62}"/>
              </a:ext>
            </a:extLst>
          </p:cNvPr>
          <p:cNvSpPr txBox="1"/>
          <p:nvPr/>
        </p:nvSpPr>
        <p:spPr>
          <a:xfrm>
            <a:off x="1745046" y="5595443"/>
            <a:ext cx="285463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/>
              <a:t>Start 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42006B8-C0B5-F2B7-3767-8A10FC93E12D}"/>
              </a:ext>
            </a:extLst>
          </p:cNvPr>
          <p:cNvCxnSpPr/>
          <p:nvPr/>
        </p:nvCxnSpPr>
        <p:spPr>
          <a:xfrm>
            <a:off x="8252157" y="1511929"/>
            <a:ext cx="2949624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D2296C3-0ABD-A6A6-10B4-911B4D22672E}"/>
              </a:ext>
            </a:extLst>
          </p:cNvPr>
          <p:cNvCxnSpPr/>
          <p:nvPr/>
        </p:nvCxnSpPr>
        <p:spPr>
          <a:xfrm>
            <a:off x="11307772" y="1638145"/>
            <a:ext cx="0" cy="1885247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9416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BB2AB6-051D-0A92-6E72-63A21A3848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itle 1">
            <a:extLst>
              <a:ext uri="{FF2B5EF4-FFF2-40B4-BE49-F238E27FC236}">
                <a16:creationId xmlns:a16="http://schemas.microsoft.com/office/drawing/2014/main" id="{C67CC3FE-7E16-B373-252A-037A691860C1}"/>
              </a:ext>
            </a:extLst>
          </p:cNvPr>
          <p:cNvSpPr txBox="1">
            <a:spLocks/>
          </p:cNvSpPr>
          <p:nvPr/>
        </p:nvSpPr>
        <p:spPr>
          <a:xfrm>
            <a:off x="-381748" y="1378515"/>
            <a:ext cx="4357558" cy="325941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err="1"/>
              <a:t>Regfile</a:t>
            </a:r>
            <a:r>
              <a:rPr lang="en-US" b="1" dirty="0"/>
              <a:t>-</a:t>
            </a:r>
          </a:p>
          <a:p>
            <a:r>
              <a:rPr lang="en-US" b="1" dirty="0"/>
              <a:t>Input/</a:t>
            </a:r>
          </a:p>
          <a:p>
            <a:r>
              <a:rPr lang="en-US" b="1" dirty="0"/>
              <a:t>output</a:t>
            </a:r>
            <a:endParaRPr lang="en-IL" b="1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E44E2463-55ED-DC1C-9453-639616C680B1}"/>
                  </a:ext>
                </a:extLst>
              </p14:cNvPr>
              <p14:cNvContentPartPr/>
              <p14:nvPr/>
            </p14:nvContentPartPr>
            <p14:xfrm>
              <a:off x="10118901" y="5972464"/>
              <a:ext cx="222840" cy="4114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E44E2463-55ED-DC1C-9453-639616C680B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064901" y="5864369"/>
                <a:ext cx="330480" cy="627309"/>
              </a:xfrm>
              <a:prstGeom prst="rect">
                <a:avLst/>
              </a:prstGeom>
            </p:spPr>
          </p:pic>
        </mc:Fallback>
      </mc:AlternateContent>
      <p:pic>
        <p:nvPicPr>
          <p:cNvPr id="38" name="Picture 37">
            <a:extLst>
              <a:ext uri="{FF2B5EF4-FFF2-40B4-BE49-F238E27FC236}">
                <a16:creationId xmlns:a16="http://schemas.microsoft.com/office/drawing/2014/main" id="{83AA6B48-94C4-E4AE-B80D-BD1EDF53BB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2209" y="5377518"/>
            <a:ext cx="2880780" cy="13215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7B78637A-2D22-C0DE-5BE9-1612E82A0877}"/>
                  </a:ext>
                </a:extLst>
              </p14:cNvPr>
              <p14:cNvContentPartPr/>
              <p14:nvPr/>
            </p14:nvContentPartPr>
            <p14:xfrm>
              <a:off x="9802101" y="5701905"/>
              <a:ext cx="165960" cy="40032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7B78637A-2D22-C0DE-5BE9-1612E82A087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747984" y="5594002"/>
                <a:ext cx="273834" cy="615766"/>
              </a:xfrm>
              <a:prstGeom prst="rect">
                <a:avLst/>
              </a:prstGeom>
            </p:spPr>
          </p:pic>
        </mc:Fallback>
      </mc:AlternateContent>
      <p:sp>
        <p:nvSpPr>
          <p:cNvPr id="41" name="Rectangle 40">
            <a:extLst>
              <a:ext uri="{FF2B5EF4-FFF2-40B4-BE49-F238E27FC236}">
                <a16:creationId xmlns:a16="http://schemas.microsoft.com/office/drawing/2014/main" id="{9C43DDEE-8899-75A0-BBDE-747041020141}"/>
              </a:ext>
            </a:extLst>
          </p:cNvPr>
          <p:cNvSpPr/>
          <p:nvPr/>
        </p:nvSpPr>
        <p:spPr>
          <a:xfrm>
            <a:off x="84627" y="100390"/>
            <a:ext cx="2934301" cy="412377"/>
          </a:xfrm>
          <a:custGeom>
            <a:avLst/>
            <a:gdLst>
              <a:gd name="connsiteX0" fmla="*/ 0 w 2934301"/>
              <a:gd name="connsiteY0" fmla="*/ 0 h 412377"/>
              <a:gd name="connsiteX1" fmla="*/ 616203 w 2934301"/>
              <a:gd name="connsiteY1" fmla="*/ 0 h 412377"/>
              <a:gd name="connsiteX2" fmla="*/ 1144377 w 2934301"/>
              <a:gd name="connsiteY2" fmla="*/ 0 h 412377"/>
              <a:gd name="connsiteX3" fmla="*/ 1672552 w 2934301"/>
              <a:gd name="connsiteY3" fmla="*/ 0 h 412377"/>
              <a:gd name="connsiteX4" fmla="*/ 2288755 w 2934301"/>
              <a:gd name="connsiteY4" fmla="*/ 0 h 412377"/>
              <a:gd name="connsiteX5" fmla="*/ 2934301 w 2934301"/>
              <a:gd name="connsiteY5" fmla="*/ 0 h 412377"/>
              <a:gd name="connsiteX6" fmla="*/ 2934301 w 2934301"/>
              <a:gd name="connsiteY6" fmla="*/ 412377 h 412377"/>
              <a:gd name="connsiteX7" fmla="*/ 2347441 w 2934301"/>
              <a:gd name="connsiteY7" fmla="*/ 412377 h 412377"/>
              <a:gd name="connsiteX8" fmla="*/ 1760581 w 2934301"/>
              <a:gd name="connsiteY8" fmla="*/ 412377 h 412377"/>
              <a:gd name="connsiteX9" fmla="*/ 1173720 w 2934301"/>
              <a:gd name="connsiteY9" fmla="*/ 412377 h 412377"/>
              <a:gd name="connsiteX10" fmla="*/ 528174 w 2934301"/>
              <a:gd name="connsiteY10" fmla="*/ 412377 h 412377"/>
              <a:gd name="connsiteX11" fmla="*/ 0 w 2934301"/>
              <a:gd name="connsiteY11" fmla="*/ 412377 h 412377"/>
              <a:gd name="connsiteX12" fmla="*/ 0 w 2934301"/>
              <a:gd name="connsiteY12" fmla="*/ 0 h 412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34301" h="412377" extrusionOk="0">
                <a:moveTo>
                  <a:pt x="0" y="0"/>
                </a:moveTo>
                <a:cubicBezTo>
                  <a:pt x="162517" y="9213"/>
                  <a:pt x="357768" y="470"/>
                  <a:pt x="616203" y="0"/>
                </a:cubicBezTo>
                <a:cubicBezTo>
                  <a:pt x="874638" y="-470"/>
                  <a:pt x="958654" y="-25273"/>
                  <a:pt x="1144377" y="0"/>
                </a:cubicBezTo>
                <a:cubicBezTo>
                  <a:pt x="1330100" y="25273"/>
                  <a:pt x="1436155" y="-13034"/>
                  <a:pt x="1672552" y="0"/>
                </a:cubicBezTo>
                <a:cubicBezTo>
                  <a:pt x="1908950" y="13034"/>
                  <a:pt x="2074594" y="-14356"/>
                  <a:pt x="2288755" y="0"/>
                </a:cubicBezTo>
                <a:cubicBezTo>
                  <a:pt x="2502916" y="14356"/>
                  <a:pt x="2689725" y="-20570"/>
                  <a:pt x="2934301" y="0"/>
                </a:cubicBezTo>
                <a:cubicBezTo>
                  <a:pt x="2926394" y="189043"/>
                  <a:pt x="2913747" y="244806"/>
                  <a:pt x="2934301" y="412377"/>
                </a:cubicBezTo>
                <a:cubicBezTo>
                  <a:pt x="2743991" y="388162"/>
                  <a:pt x="2614650" y="437452"/>
                  <a:pt x="2347441" y="412377"/>
                </a:cubicBezTo>
                <a:cubicBezTo>
                  <a:pt x="2080232" y="387302"/>
                  <a:pt x="2046642" y="411878"/>
                  <a:pt x="1760581" y="412377"/>
                </a:cubicBezTo>
                <a:cubicBezTo>
                  <a:pt x="1474520" y="412876"/>
                  <a:pt x="1411740" y="398025"/>
                  <a:pt x="1173720" y="412377"/>
                </a:cubicBezTo>
                <a:cubicBezTo>
                  <a:pt x="935700" y="426729"/>
                  <a:pt x="760004" y="416709"/>
                  <a:pt x="528174" y="412377"/>
                </a:cubicBezTo>
                <a:cubicBezTo>
                  <a:pt x="296344" y="408045"/>
                  <a:pt x="130207" y="423421"/>
                  <a:pt x="0" y="412377"/>
                </a:cubicBezTo>
                <a:cubicBezTo>
                  <a:pt x="2412" y="273576"/>
                  <a:pt x="7640" y="92880"/>
                  <a:pt x="0" y="0"/>
                </a:cubicBezTo>
                <a:close/>
              </a:path>
            </a:pathLst>
          </a:custGeom>
          <a:noFill/>
          <a:ln>
            <a:solidFill>
              <a:srgbClr val="FFFF00"/>
            </a:solidFill>
            <a:extLst>
              <a:ext uri="{C807C97D-BFC1-408E-A445-0C87EB9F89A2}">
                <ask:lineSketchStyleProps xmlns:ask="http://schemas.microsoft.com/office/drawing/2018/sketchyshapes" sd="386252961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624FBF8-43E7-72B5-C4E3-1483864D4410}"/>
              </a:ext>
            </a:extLst>
          </p:cNvPr>
          <p:cNvSpPr txBox="1"/>
          <p:nvPr/>
        </p:nvSpPr>
        <p:spPr>
          <a:xfrm>
            <a:off x="-1" y="116541"/>
            <a:ext cx="35940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Implementation-subunits block </a:t>
            </a:r>
            <a:endParaRPr lang="en-IL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67F583-051E-AF3B-DFE5-8B0187C40F5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94064" y="0"/>
            <a:ext cx="5167964" cy="6646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2415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23E766B5-0F19-6243-6495-5D1DA6699DED}"/>
              </a:ext>
            </a:extLst>
          </p:cNvPr>
          <p:cNvSpPr txBox="1">
            <a:spLocks/>
          </p:cNvSpPr>
          <p:nvPr/>
        </p:nvSpPr>
        <p:spPr>
          <a:xfrm>
            <a:off x="1435893" y="148565"/>
            <a:ext cx="9320213" cy="11096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Sobel Core</a:t>
            </a:r>
            <a:endParaRPr lang="en-IL" b="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BF5586F-6802-A37D-DE63-4A1EB6F3FBF0}"/>
              </a:ext>
            </a:extLst>
          </p:cNvPr>
          <p:cNvSpPr/>
          <p:nvPr/>
        </p:nvSpPr>
        <p:spPr>
          <a:xfrm>
            <a:off x="2753952" y="3275468"/>
            <a:ext cx="1869440" cy="23215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Line buffer</a:t>
            </a:r>
            <a:endParaRPr lang="en-IL" sz="2400" b="1" dirty="0">
              <a:solidFill>
                <a:schemeClr val="bg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17C29EB-CA46-730D-F2F7-D9C10D2CED46}"/>
              </a:ext>
            </a:extLst>
          </p:cNvPr>
          <p:cNvSpPr/>
          <p:nvPr/>
        </p:nvSpPr>
        <p:spPr>
          <a:xfrm>
            <a:off x="5182192" y="3275468"/>
            <a:ext cx="1869440" cy="23215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Conv calc</a:t>
            </a:r>
            <a:endParaRPr lang="en-IL" sz="2400" b="1" dirty="0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583ADF4-D126-4E46-557E-AAE9BE3AD41E}"/>
              </a:ext>
            </a:extLst>
          </p:cNvPr>
          <p:cNvSpPr/>
          <p:nvPr/>
        </p:nvSpPr>
        <p:spPr>
          <a:xfrm>
            <a:off x="7610432" y="3275468"/>
            <a:ext cx="1869440" cy="23215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Threshold calc</a:t>
            </a:r>
            <a:endParaRPr lang="en-IL" sz="2400" b="1" dirty="0">
              <a:solidFill>
                <a:schemeClr val="bg1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B51D81D-2FF6-D45B-018A-3B710DE3D79E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4623392" y="4436248"/>
            <a:ext cx="5588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54B332E-238A-31D6-CBA3-7C5BF4567FDB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7051632" y="4436248"/>
            <a:ext cx="5588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4CE60D2-4D3B-3E4C-AD6E-60E32BB668EC}"/>
              </a:ext>
            </a:extLst>
          </p:cNvPr>
          <p:cNvCxnSpPr/>
          <p:nvPr/>
        </p:nvCxnSpPr>
        <p:spPr>
          <a:xfrm>
            <a:off x="9479872" y="4172506"/>
            <a:ext cx="163497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C550310-7B08-717E-D095-F35B480F47BE}"/>
              </a:ext>
            </a:extLst>
          </p:cNvPr>
          <p:cNvCxnSpPr/>
          <p:nvPr/>
        </p:nvCxnSpPr>
        <p:spPr>
          <a:xfrm>
            <a:off x="9479872" y="4625267"/>
            <a:ext cx="163497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205E73B-6924-3558-D918-6748BDF8D57E}"/>
              </a:ext>
            </a:extLst>
          </p:cNvPr>
          <p:cNvCxnSpPr/>
          <p:nvPr/>
        </p:nvCxnSpPr>
        <p:spPr>
          <a:xfrm>
            <a:off x="1118981" y="3977197"/>
            <a:ext cx="163497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58A11AB-2997-CB97-726C-0D8CE6A09DE5}"/>
              </a:ext>
            </a:extLst>
          </p:cNvPr>
          <p:cNvCxnSpPr/>
          <p:nvPr/>
        </p:nvCxnSpPr>
        <p:spPr>
          <a:xfrm>
            <a:off x="1118981" y="4731799"/>
            <a:ext cx="163497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C2C538C7-AB82-8E8E-CDA3-F0B25D021A17}"/>
              </a:ext>
            </a:extLst>
          </p:cNvPr>
          <p:cNvSpPr/>
          <p:nvPr/>
        </p:nvSpPr>
        <p:spPr>
          <a:xfrm>
            <a:off x="1792586" y="1664563"/>
            <a:ext cx="8607801" cy="4638580"/>
          </a:xfrm>
          <a:prstGeom prst="rect">
            <a:avLst/>
          </a:prstGeom>
          <a:noFill/>
          <a:ln w="38100">
            <a:solidFill>
              <a:schemeClr val="tx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E3E3D39-EBBC-AC69-AA40-42EA0B63E99B}"/>
              </a:ext>
            </a:extLst>
          </p:cNvPr>
          <p:cNvSpPr txBox="1"/>
          <p:nvPr/>
        </p:nvSpPr>
        <p:spPr>
          <a:xfrm>
            <a:off x="10499521" y="3653507"/>
            <a:ext cx="1869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[7:0 ] Data out</a:t>
            </a:r>
            <a:endParaRPr lang="en-IL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86CAFD0-9339-2F18-BDAD-4CF90312A0F3}"/>
              </a:ext>
            </a:extLst>
          </p:cNvPr>
          <p:cNvSpPr txBox="1"/>
          <p:nvPr/>
        </p:nvSpPr>
        <p:spPr>
          <a:xfrm>
            <a:off x="10514021" y="4223494"/>
            <a:ext cx="1869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Valid out</a:t>
            </a:r>
            <a:endParaRPr lang="en-IL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022704D-500A-2030-BAB1-C6B6EC82F7F6}"/>
              </a:ext>
            </a:extLst>
          </p:cNvPr>
          <p:cNvSpPr txBox="1"/>
          <p:nvPr/>
        </p:nvSpPr>
        <p:spPr>
          <a:xfrm>
            <a:off x="325712" y="3504276"/>
            <a:ext cx="1869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[7:0 ] Data in</a:t>
            </a:r>
            <a:endParaRPr lang="en-IL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ED4AB7C-FD9E-AAB2-4686-1961F2F099F5}"/>
              </a:ext>
            </a:extLst>
          </p:cNvPr>
          <p:cNvSpPr txBox="1"/>
          <p:nvPr/>
        </p:nvSpPr>
        <p:spPr>
          <a:xfrm>
            <a:off x="325712" y="4317490"/>
            <a:ext cx="1869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Valid in</a:t>
            </a:r>
            <a:endParaRPr lang="en-IL" dirty="0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5FE713E-E4A8-A4DA-FCE4-FF5BACE732AA}"/>
              </a:ext>
            </a:extLst>
          </p:cNvPr>
          <p:cNvCxnSpPr/>
          <p:nvPr/>
        </p:nvCxnSpPr>
        <p:spPr>
          <a:xfrm flipV="1">
            <a:off x="1435893" y="3429000"/>
            <a:ext cx="759259" cy="176443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50BD7CA-2CF3-79EA-FCB3-0DF93E50AF62}"/>
              </a:ext>
            </a:extLst>
          </p:cNvPr>
          <p:cNvCxnSpPr/>
          <p:nvPr/>
        </p:nvCxnSpPr>
        <p:spPr>
          <a:xfrm flipV="1">
            <a:off x="9917727" y="3428999"/>
            <a:ext cx="759259" cy="176443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59027342-9739-E4D4-79F6-037D32E3FADE}"/>
              </a:ext>
            </a:extLst>
          </p:cNvPr>
          <p:cNvSpPr txBox="1"/>
          <p:nvPr/>
        </p:nvSpPr>
        <p:spPr>
          <a:xfrm>
            <a:off x="9603967" y="3847523"/>
            <a:ext cx="18694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DMA</a:t>
            </a:r>
          </a:p>
          <a:p>
            <a:r>
              <a:rPr lang="en-US" sz="2000" b="1" dirty="0">
                <a:solidFill>
                  <a:srgbClr val="FF0000"/>
                </a:solidFill>
              </a:rPr>
              <a:t> interface</a:t>
            </a:r>
            <a:endParaRPr lang="en-IL" sz="2000" b="1" dirty="0">
              <a:solidFill>
                <a:srgbClr val="FF0000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4A57343-D5AC-7855-6500-6D46826901B5}"/>
              </a:ext>
            </a:extLst>
          </p:cNvPr>
          <p:cNvSpPr txBox="1"/>
          <p:nvPr/>
        </p:nvSpPr>
        <p:spPr>
          <a:xfrm>
            <a:off x="1178950" y="4010651"/>
            <a:ext cx="18694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DMA</a:t>
            </a:r>
          </a:p>
          <a:p>
            <a:r>
              <a:rPr lang="en-US" sz="2000" b="1" dirty="0">
                <a:solidFill>
                  <a:srgbClr val="FF0000"/>
                </a:solidFill>
              </a:rPr>
              <a:t> interface</a:t>
            </a:r>
            <a:endParaRPr lang="en-IL" sz="2000" b="1" dirty="0">
              <a:solidFill>
                <a:srgbClr val="FF0000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7878CED-2AD1-D4C9-44A2-282C75B47C8E}"/>
              </a:ext>
            </a:extLst>
          </p:cNvPr>
          <p:cNvSpPr/>
          <p:nvPr/>
        </p:nvSpPr>
        <p:spPr>
          <a:xfrm>
            <a:off x="2842788" y="2018923"/>
            <a:ext cx="6637084" cy="830927"/>
          </a:xfrm>
          <a:prstGeom prst="rect">
            <a:avLst/>
          </a:prstGeom>
          <a:solidFill>
            <a:srgbClr val="E2A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Controller</a:t>
            </a:r>
            <a:endParaRPr lang="en-IL" b="1" dirty="0">
              <a:solidFill>
                <a:schemeClr val="bg1"/>
              </a:solidFill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D5B0B74-3A7B-5FEB-9E81-22951335DA24}"/>
              </a:ext>
            </a:extLst>
          </p:cNvPr>
          <p:cNvCxnSpPr>
            <a:endCxn id="4" idx="0"/>
          </p:cNvCxnSpPr>
          <p:nvPr/>
        </p:nvCxnSpPr>
        <p:spPr>
          <a:xfrm flipH="1">
            <a:off x="3688672" y="2849850"/>
            <a:ext cx="5142" cy="4256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831BC3F-358A-11DA-5D9F-4FFA9EE8A8CB}"/>
              </a:ext>
            </a:extLst>
          </p:cNvPr>
          <p:cNvCxnSpPr/>
          <p:nvPr/>
        </p:nvCxnSpPr>
        <p:spPr>
          <a:xfrm flipH="1">
            <a:off x="6116912" y="2859492"/>
            <a:ext cx="5142" cy="4256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40365ED-2C7F-B7C2-EFA6-8AE705C51C83}"/>
              </a:ext>
            </a:extLst>
          </p:cNvPr>
          <p:cNvCxnSpPr/>
          <p:nvPr/>
        </p:nvCxnSpPr>
        <p:spPr>
          <a:xfrm flipH="1">
            <a:off x="8474865" y="2857011"/>
            <a:ext cx="5142" cy="4256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5D1F40E-8323-8879-B34E-5B7AF281B3D0}"/>
              </a:ext>
            </a:extLst>
          </p:cNvPr>
          <p:cNvCxnSpPr>
            <a:cxnSpLocks/>
            <a:endCxn id="2" idx="1"/>
          </p:cNvCxnSpPr>
          <p:nvPr/>
        </p:nvCxnSpPr>
        <p:spPr>
          <a:xfrm flipV="1">
            <a:off x="1178950" y="2434387"/>
            <a:ext cx="1663838" cy="492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7EDB09AD-BD35-007F-6605-C768583154AD}"/>
              </a:ext>
            </a:extLst>
          </p:cNvPr>
          <p:cNvSpPr txBox="1"/>
          <p:nvPr/>
        </p:nvSpPr>
        <p:spPr>
          <a:xfrm>
            <a:off x="980497" y="2086535"/>
            <a:ext cx="1267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FF00"/>
                </a:solidFill>
              </a:rPr>
              <a:t>Regfile</a:t>
            </a:r>
            <a:r>
              <a:rPr lang="en-US" dirty="0">
                <a:solidFill>
                  <a:srgbClr val="FFFF00"/>
                </a:solidFill>
              </a:rPr>
              <a:t> </a:t>
            </a:r>
            <a:endParaRPr lang="en-IL" dirty="0">
              <a:solidFill>
                <a:srgbClr val="FFFF00"/>
              </a:solidFill>
            </a:endParaRP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131DE62-7A37-BB9C-524D-13CBA9C39B57}"/>
              </a:ext>
            </a:extLst>
          </p:cNvPr>
          <p:cNvCxnSpPr>
            <a:cxnSpLocks/>
          </p:cNvCxnSpPr>
          <p:nvPr/>
        </p:nvCxnSpPr>
        <p:spPr>
          <a:xfrm flipV="1">
            <a:off x="1658274" y="2095628"/>
            <a:ext cx="455396" cy="620451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97EFE4FC-BA64-FDD6-680B-9590F82BC094}"/>
              </a:ext>
            </a:extLst>
          </p:cNvPr>
          <p:cNvCxnSpPr/>
          <p:nvPr/>
        </p:nvCxnSpPr>
        <p:spPr>
          <a:xfrm flipV="1">
            <a:off x="4165600" y="2849850"/>
            <a:ext cx="0" cy="4256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84EF1569-2226-0CE0-75EA-2CCDD7AE06F1}"/>
              </a:ext>
            </a:extLst>
          </p:cNvPr>
          <p:cNvCxnSpPr/>
          <p:nvPr/>
        </p:nvCxnSpPr>
        <p:spPr>
          <a:xfrm flipV="1">
            <a:off x="6604000" y="2857011"/>
            <a:ext cx="0" cy="4256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52C24A49-8214-A58E-DB3A-43ABC57611EA}"/>
              </a:ext>
            </a:extLst>
          </p:cNvPr>
          <p:cNvCxnSpPr/>
          <p:nvPr/>
        </p:nvCxnSpPr>
        <p:spPr>
          <a:xfrm flipV="1">
            <a:off x="8818880" y="2857011"/>
            <a:ext cx="0" cy="4256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0695A6E6-92A4-6D4F-A946-05855C92A8B2}"/>
              </a:ext>
            </a:extLst>
          </p:cNvPr>
          <p:cNvSpPr/>
          <p:nvPr/>
        </p:nvSpPr>
        <p:spPr>
          <a:xfrm>
            <a:off x="84627" y="100390"/>
            <a:ext cx="2934301" cy="412377"/>
          </a:xfrm>
          <a:custGeom>
            <a:avLst/>
            <a:gdLst>
              <a:gd name="connsiteX0" fmla="*/ 0 w 2934301"/>
              <a:gd name="connsiteY0" fmla="*/ 0 h 412377"/>
              <a:gd name="connsiteX1" fmla="*/ 616203 w 2934301"/>
              <a:gd name="connsiteY1" fmla="*/ 0 h 412377"/>
              <a:gd name="connsiteX2" fmla="*/ 1144377 w 2934301"/>
              <a:gd name="connsiteY2" fmla="*/ 0 h 412377"/>
              <a:gd name="connsiteX3" fmla="*/ 1672552 w 2934301"/>
              <a:gd name="connsiteY3" fmla="*/ 0 h 412377"/>
              <a:gd name="connsiteX4" fmla="*/ 2288755 w 2934301"/>
              <a:gd name="connsiteY4" fmla="*/ 0 h 412377"/>
              <a:gd name="connsiteX5" fmla="*/ 2934301 w 2934301"/>
              <a:gd name="connsiteY5" fmla="*/ 0 h 412377"/>
              <a:gd name="connsiteX6" fmla="*/ 2934301 w 2934301"/>
              <a:gd name="connsiteY6" fmla="*/ 412377 h 412377"/>
              <a:gd name="connsiteX7" fmla="*/ 2347441 w 2934301"/>
              <a:gd name="connsiteY7" fmla="*/ 412377 h 412377"/>
              <a:gd name="connsiteX8" fmla="*/ 1760581 w 2934301"/>
              <a:gd name="connsiteY8" fmla="*/ 412377 h 412377"/>
              <a:gd name="connsiteX9" fmla="*/ 1173720 w 2934301"/>
              <a:gd name="connsiteY9" fmla="*/ 412377 h 412377"/>
              <a:gd name="connsiteX10" fmla="*/ 528174 w 2934301"/>
              <a:gd name="connsiteY10" fmla="*/ 412377 h 412377"/>
              <a:gd name="connsiteX11" fmla="*/ 0 w 2934301"/>
              <a:gd name="connsiteY11" fmla="*/ 412377 h 412377"/>
              <a:gd name="connsiteX12" fmla="*/ 0 w 2934301"/>
              <a:gd name="connsiteY12" fmla="*/ 0 h 412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34301" h="412377" extrusionOk="0">
                <a:moveTo>
                  <a:pt x="0" y="0"/>
                </a:moveTo>
                <a:cubicBezTo>
                  <a:pt x="162517" y="9213"/>
                  <a:pt x="357768" y="470"/>
                  <a:pt x="616203" y="0"/>
                </a:cubicBezTo>
                <a:cubicBezTo>
                  <a:pt x="874638" y="-470"/>
                  <a:pt x="958654" y="-25273"/>
                  <a:pt x="1144377" y="0"/>
                </a:cubicBezTo>
                <a:cubicBezTo>
                  <a:pt x="1330100" y="25273"/>
                  <a:pt x="1436155" y="-13034"/>
                  <a:pt x="1672552" y="0"/>
                </a:cubicBezTo>
                <a:cubicBezTo>
                  <a:pt x="1908950" y="13034"/>
                  <a:pt x="2074594" y="-14356"/>
                  <a:pt x="2288755" y="0"/>
                </a:cubicBezTo>
                <a:cubicBezTo>
                  <a:pt x="2502916" y="14356"/>
                  <a:pt x="2689725" y="-20570"/>
                  <a:pt x="2934301" y="0"/>
                </a:cubicBezTo>
                <a:cubicBezTo>
                  <a:pt x="2926394" y="189043"/>
                  <a:pt x="2913747" y="244806"/>
                  <a:pt x="2934301" y="412377"/>
                </a:cubicBezTo>
                <a:cubicBezTo>
                  <a:pt x="2743991" y="388162"/>
                  <a:pt x="2614650" y="437452"/>
                  <a:pt x="2347441" y="412377"/>
                </a:cubicBezTo>
                <a:cubicBezTo>
                  <a:pt x="2080232" y="387302"/>
                  <a:pt x="2046642" y="411878"/>
                  <a:pt x="1760581" y="412377"/>
                </a:cubicBezTo>
                <a:cubicBezTo>
                  <a:pt x="1474520" y="412876"/>
                  <a:pt x="1411740" y="398025"/>
                  <a:pt x="1173720" y="412377"/>
                </a:cubicBezTo>
                <a:cubicBezTo>
                  <a:pt x="935700" y="426729"/>
                  <a:pt x="760004" y="416709"/>
                  <a:pt x="528174" y="412377"/>
                </a:cubicBezTo>
                <a:cubicBezTo>
                  <a:pt x="296344" y="408045"/>
                  <a:pt x="130207" y="423421"/>
                  <a:pt x="0" y="412377"/>
                </a:cubicBezTo>
                <a:cubicBezTo>
                  <a:pt x="2412" y="273576"/>
                  <a:pt x="7640" y="92880"/>
                  <a:pt x="0" y="0"/>
                </a:cubicBezTo>
                <a:close/>
              </a:path>
            </a:pathLst>
          </a:custGeom>
          <a:noFill/>
          <a:ln>
            <a:solidFill>
              <a:srgbClr val="FFFF00"/>
            </a:solidFill>
            <a:extLst>
              <a:ext uri="{C807C97D-BFC1-408E-A445-0C87EB9F89A2}">
                <ask:lineSketchStyleProps xmlns:ask="http://schemas.microsoft.com/office/drawing/2018/sketchyshapes" sd="386252961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45EE584-AF54-D602-B118-080532463D1C}"/>
              </a:ext>
            </a:extLst>
          </p:cNvPr>
          <p:cNvSpPr txBox="1"/>
          <p:nvPr/>
        </p:nvSpPr>
        <p:spPr>
          <a:xfrm>
            <a:off x="0" y="116541"/>
            <a:ext cx="31853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Implementation-</a:t>
            </a:r>
            <a:r>
              <a:rPr lang="en-US" sz="1600" dirty="0" err="1"/>
              <a:t>sobel</a:t>
            </a:r>
            <a:r>
              <a:rPr lang="en-US" sz="1600" dirty="0"/>
              <a:t> core </a:t>
            </a:r>
            <a:endParaRPr lang="en-IL" sz="1600" dirty="0"/>
          </a:p>
        </p:txBody>
      </p:sp>
    </p:spTree>
    <p:extLst>
      <p:ext uri="{BB962C8B-B14F-4D97-AF65-F5344CB8AC3E}">
        <p14:creationId xmlns:p14="http://schemas.microsoft.com/office/powerpoint/2010/main" val="16800456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F46AF3C-6414-063D-B553-3BDECE1E05D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1" r="3256"/>
          <a:stretch/>
        </p:blipFill>
        <p:spPr>
          <a:xfrm>
            <a:off x="2184799" y="2083713"/>
            <a:ext cx="2589337" cy="289673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1E9F49B-9F66-AB94-8D91-292870AD7CFA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7417865" y="2082446"/>
            <a:ext cx="2588400" cy="2898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C6DE1E2-D72C-CEDC-52B4-DAE342795932}"/>
              </a:ext>
            </a:extLst>
          </p:cNvPr>
          <p:cNvCxnSpPr>
            <a:stCxn id="6" idx="3"/>
            <a:endCxn id="8" idx="1"/>
          </p:cNvCxnSpPr>
          <p:nvPr/>
        </p:nvCxnSpPr>
        <p:spPr>
          <a:xfrm flipV="1">
            <a:off x="4774136" y="3531446"/>
            <a:ext cx="2643729" cy="634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itle 1">
            <a:extLst>
              <a:ext uri="{FF2B5EF4-FFF2-40B4-BE49-F238E27FC236}">
                <a16:creationId xmlns:a16="http://schemas.microsoft.com/office/drawing/2014/main" id="{1BCB21FF-9F83-4032-48FD-12986D05941D}"/>
              </a:ext>
            </a:extLst>
          </p:cNvPr>
          <p:cNvSpPr txBox="1">
            <a:spLocks/>
          </p:cNvSpPr>
          <p:nvPr/>
        </p:nvSpPr>
        <p:spPr>
          <a:xfrm>
            <a:off x="1220741" y="495437"/>
            <a:ext cx="9320213" cy="11096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Our goal</a:t>
            </a:r>
            <a:endParaRPr lang="en-IL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4841208-A964-5E1A-88E1-F4D8A15C04A3}"/>
              </a:ext>
            </a:extLst>
          </p:cNvPr>
          <p:cNvSpPr txBox="1"/>
          <p:nvPr/>
        </p:nvSpPr>
        <p:spPr>
          <a:xfrm>
            <a:off x="2796988" y="5486400"/>
            <a:ext cx="63828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Edge detection in hardware </a:t>
            </a:r>
            <a:endParaRPr lang="en-IL" sz="2800" b="1" dirty="0"/>
          </a:p>
        </p:txBody>
      </p:sp>
    </p:spTree>
    <p:extLst>
      <p:ext uri="{BB962C8B-B14F-4D97-AF65-F5344CB8AC3E}">
        <p14:creationId xmlns:p14="http://schemas.microsoft.com/office/powerpoint/2010/main" val="14976235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EFFC9D-D9AC-8B0A-D040-D508B99BC6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itle 1">
            <a:extLst>
              <a:ext uri="{FF2B5EF4-FFF2-40B4-BE49-F238E27FC236}">
                <a16:creationId xmlns:a16="http://schemas.microsoft.com/office/drawing/2014/main" id="{F0A716AF-8423-50DB-5302-621513EBC846}"/>
              </a:ext>
            </a:extLst>
          </p:cNvPr>
          <p:cNvSpPr txBox="1">
            <a:spLocks/>
          </p:cNvSpPr>
          <p:nvPr/>
        </p:nvSpPr>
        <p:spPr>
          <a:xfrm>
            <a:off x="-381748" y="1378515"/>
            <a:ext cx="4357558" cy="325941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Core -</a:t>
            </a:r>
          </a:p>
          <a:p>
            <a:r>
              <a:rPr lang="en-US" b="1" dirty="0"/>
              <a:t>Input/</a:t>
            </a:r>
          </a:p>
          <a:p>
            <a:r>
              <a:rPr lang="en-US" b="1" dirty="0"/>
              <a:t>output</a:t>
            </a:r>
            <a:endParaRPr lang="en-IL" b="1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5829F0A5-CF3E-ECF5-2B94-DE304EE262E7}"/>
                  </a:ext>
                </a:extLst>
              </p14:cNvPr>
              <p14:cNvContentPartPr/>
              <p14:nvPr/>
            </p14:nvContentPartPr>
            <p14:xfrm>
              <a:off x="10118901" y="5972464"/>
              <a:ext cx="222840" cy="4114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5829F0A5-CF3E-ECF5-2B94-DE304EE262E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064901" y="5864369"/>
                <a:ext cx="330480" cy="627309"/>
              </a:xfrm>
              <a:prstGeom prst="rect">
                <a:avLst/>
              </a:prstGeom>
            </p:spPr>
          </p:pic>
        </mc:Fallback>
      </mc:AlternateContent>
      <p:pic>
        <p:nvPicPr>
          <p:cNvPr id="38" name="Picture 37">
            <a:extLst>
              <a:ext uri="{FF2B5EF4-FFF2-40B4-BE49-F238E27FC236}">
                <a16:creationId xmlns:a16="http://schemas.microsoft.com/office/drawing/2014/main" id="{42BA9283-8F96-90CA-0989-94880EA54D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2209" y="5377518"/>
            <a:ext cx="2880780" cy="13215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FB9E6E29-730A-3A53-5BB6-DEC0C6D9E573}"/>
              </a:ext>
            </a:extLst>
          </p:cNvPr>
          <p:cNvSpPr/>
          <p:nvPr/>
        </p:nvSpPr>
        <p:spPr>
          <a:xfrm>
            <a:off x="84627" y="100390"/>
            <a:ext cx="2934301" cy="412377"/>
          </a:xfrm>
          <a:custGeom>
            <a:avLst/>
            <a:gdLst>
              <a:gd name="connsiteX0" fmla="*/ 0 w 2934301"/>
              <a:gd name="connsiteY0" fmla="*/ 0 h 412377"/>
              <a:gd name="connsiteX1" fmla="*/ 616203 w 2934301"/>
              <a:gd name="connsiteY1" fmla="*/ 0 h 412377"/>
              <a:gd name="connsiteX2" fmla="*/ 1144377 w 2934301"/>
              <a:gd name="connsiteY2" fmla="*/ 0 h 412377"/>
              <a:gd name="connsiteX3" fmla="*/ 1672552 w 2934301"/>
              <a:gd name="connsiteY3" fmla="*/ 0 h 412377"/>
              <a:gd name="connsiteX4" fmla="*/ 2288755 w 2934301"/>
              <a:gd name="connsiteY4" fmla="*/ 0 h 412377"/>
              <a:gd name="connsiteX5" fmla="*/ 2934301 w 2934301"/>
              <a:gd name="connsiteY5" fmla="*/ 0 h 412377"/>
              <a:gd name="connsiteX6" fmla="*/ 2934301 w 2934301"/>
              <a:gd name="connsiteY6" fmla="*/ 412377 h 412377"/>
              <a:gd name="connsiteX7" fmla="*/ 2347441 w 2934301"/>
              <a:gd name="connsiteY7" fmla="*/ 412377 h 412377"/>
              <a:gd name="connsiteX8" fmla="*/ 1760581 w 2934301"/>
              <a:gd name="connsiteY8" fmla="*/ 412377 h 412377"/>
              <a:gd name="connsiteX9" fmla="*/ 1173720 w 2934301"/>
              <a:gd name="connsiteY9" fmla="*/ 412377 h 412377"/>
              <a:gd name="connsiteX10" fmla="*/ 528174 w 2934301"/>
              <a:gd name="connsiteY10" fmla="*/ 412377 h 412377"/>
              <a:gd name="connsiteX11" fmla="*/ 0 w 2934301"/>
              <a:gd name="connsiteY11" fmla="*/ 412377 h 412377"/>
              <a:gd name="connsiteX12" fmla="*/ 0 w 2934301"/>
              <a:gd name="connsiteY12" fmla="*/ 0 h 412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34301" h="412377" extrusionOk="0">
                <a:moveTo>
                  <a:pt x="0" y="0"/>
                </a:moveTo>
                <a:cubicBezTo>
                  <a:pt x="162517" y="9213"/>
                  <a:pt x="357768" y="470"/>
                  <a:pt x="616203" y="0"/>
                </a:cubicBezTo>
                <a:cubicBezTo>
                  <a:pt x="874638" y="-470"/>
                  <a:pt x="958654" y="-25273"/>
                  <a:pt x="1144377" y="0"/>
                </a:cubicBezTo>
                <a:cubicBezTo>
                  <a:pt x="1330100" y="25273"/>
                  <a:pt x="1436155" y="-13034"/>
                  <a:pt x="1672552" y="0"/>
                </a:cubicBezTo>
                <a:cubicBezTo>
                  <a:pt x="1908950" y="13034"/>
                  <a:pt x="2074594" y="-14356"/>
                  <a:pt x="2288755" y="0"/>
                </a:cubicBezTo>
                <a:cubicBezTo>
                  <a:pt x="2502916" y="14356"/>
                  <a:pt x="2689725" y="-20570"/>
                  <a:pt x="2934301" y="0"/>
                </a:cubicBezTo>
                <a:cubicBezTo>
                  <a:pt x="2926394" y="189043"/>
                  <a:pt x="2913747" y="244806"/>
                  <a:pt x="2934301" y="412377"/>
                </a:cubicBezTo>
                <a:cubicBezTo>
                  <a:pt x="2743991" y="388162"/>
                  <a:pt x="2614650" y="437452"/>
                  <a:pt x="2347441" y="412377"/>
                </a:cubicBezTo>
                <a:cubicBezTo>
                  <a:pt x="2080232" y="387302"/>
                  <a:pt x="2046642" y="411878"/>
                  <a:pt x="1760581" y="412377"/>
                </a:cubicBezTo>
                <a:cubicBezTo>
                  <a:pt x="1474520" y="412876"/>
                  <a:pt x="1411740" y="398025"/>
                  <a:pt x="1173720" y="412377"/>
                </a:cubicBezTo>
                <a:cubicBezTo>
                  <a:pt x="935700" y="426729"/>
                  <a:pt x="760004" y="416709"/>
                  <a:pt x="528174" y="412377"/>
                </a:cubicBezTo>
                <a:cubicBezTo>
                  <a:pt x="296344" y="408045"/>
                  <a:pt x="130207" y="423421"/>
                  <a:pt x="0" y="412377"/>
                </a:cubicBezTo>
                <a:cubicBezTo>
                  <a:pt x="2412" y="273576"/>
                  <a:pt x="7640" y="92880"/>
                  <a:pt x="0" y="0"/>
                </a:cubicBezTo>
                <a:close/>
              </a:path>
            </a:pathLst>
          </a:custGeom>
          <a:noFill/>
          <a:ln>
            <a:solidFill>
              <a:srgbClr val="FFFF00"/>
            </a:solidFill>
            <a:extLst>
              <a:ext uri="{C807C97D-BFC1-408E-A445-0C87EB9F89A2}">
                <ask:lineSketchStyleProps xmlns:ask="http://schemas.microsoft.com/office/drawing/2018/sketchyshapes" sd="386252961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6BDD8FB-90C4-8DF2-1FA2-6F0767AC8496}"/>
              </a:ext>
            </a:extLst>
          </p:cNvPr>
          <p:cNvSpPr txBox="1"/>
          <p:nvPr/>
        </p:nvSpPr>
        <p:spPr>
          <a:xfrm>
            <a:off x="-1" y="116541"/>
            <a:ext cx="35940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Implementation-subunits block </a:t>
            </a:r>
            <a:endParaRPr lang="en-IL" sz="16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63792A6-B117-19AD-1103-2890E5F866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2864" y="-21684"/>
            <a:ext cx="5706271" cy="683037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77667FF0-623D-E55F-68A2-636BE9642A2A}"/>
                  </a:ext>
                </a:extLst>
              </p14:cNvPr>
              <p14:cNvContentPartPr/>
              <p14:nvPr/>
            </p14:nvContentPartPr>
            <p14:xfrm>
              <a:off x="10189713" y="5671282"/>
              <a:ext cx="1153800" cy="7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77667FF0-623D-E55F-68A2-636BE9642A2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153713" y="5527282"/>
                <a:ext cx="1225440" cy="28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6617AA26-C8D3-0E5B-99CE-815C5D2D5A04}"/>
                  </a:ext>
                </a:extLst>
              </p14:cNvPr>
              <p14:cNvContentPartPr/>
              <p14:nvPr/>
            </p14:nvContentPartPr>
            <p14:xfrm rot="562790">
              <a:off x="10244738" y="5753868"/>
              <a:ext cx="1052390" cy="465548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6617AA26-C8D3-0E5B-99CE-815C5D2D5A0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 rot="562790">
                <a:off x="10208734" y="5681857"/>
                <a:ext cx="1124037" cy="60920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0BD65748-8ABB-BB05-A449-D6E89130A191}"/>
                  </a:ext>
                </a:extLst>
              </p14:cNvPr>
              <p14:cNvContentPartPr/>
              <p14:nvPr/>
            </p14:nvContentPartPr>
            <p14:xfrm>
              <a:off x="10159833" y="5709442"/>
              <a:ext cx="1179360" cy="72684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0BD65748-8ABB-BB05-A449-D6E89130A191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123833" y="5637802"/>
                <a:ext cx="1251000" cy="87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F49DF752-2E41-D0C3-745D-0C34CF4505BA}"/>
                  </a:ext>
                </a:extLst>
              </p14:cNvPr>
              <p14:cNvContentPartPr/>
              <p14:nvPr/>
            </p14:nvContentPartPr>
            <p14:xfrm>
              <a:off x="10347033" y="6362842"/>
              <a:ext cx="990360" cy="795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F49DF752-2E41-D0C3-745D-0C34CF4505BA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0311393" y="6291202"/>
                <a:ext cx="1062000" cy="22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3C3FE4D8-F74B-9034-B434-5791403A7973}"/>
                  </a:ext>
                </a:extLst>
              </p14:cNvPr>
              <p14:cNvContentPartPr/>
              <p14:nvPr/>
            </p14:nvContentPartPr>
            <p14:xfrm>
              <a:off x="10213833" y="6274282"/>
              <a:ext cx="1081080" cy="7812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3C3FE4D8-F74B-9034-B434-5791403A7973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0177833" y="6202642"/>
                <a:ext cx="1152720" cy="22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578F0D06-8973-A7E3-7125-1DEF15DA5BA9}"/>
                  </a:ext>
                </a:extLst>
              </p14:cNvPr>
              <p14:cNvContentPartPr/>
              <p14:nvPr/>
            </p14:nvContentPartPr>
            <p14:xfrm>
              <a:off x="10165593" y="5667322"/>
              <a:ext cx="1153800" cy="81792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578F0D06-8973-A7E3-7125-1DEF15DA5BA9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0129593" y="5595682"/>
                <a:ext cx="1225440" cy="96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F7CBC24A-A5E4-D919-33A2-523D7FA553A5}"/>
                  </a:ext>
                </a:extLst>
              </p14:cNvPr>
              <p14:cNvContentPartPr/>
              <p14:nvPr/>
            </p14:nvContentPartPr>
            <p14:xfrm>
              <a:off x="10541793" y="6460042"/>
              <a:ext cx="687960" cy="72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F7CBC24A-A5E4-D919-33A2-523D7FA553A5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0505793" y="6316042"/>
                <a:ext cx="759600" cy="28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FBD3114A-5C74-654A-3A82-258C399A2F6C}"/>
                  </a:ext>
                </a:extLst>
              </p14:cNvPr>
              <p14:cNvContentPartPr/>
              <p14:nvPr/>
            </p14:nvContentPartPr>
            <p14:xfrm>
              <a:off x="10171713" y="6478042"/>
              <a:ext cx="490680" cy="1224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FBD3114A-5C74-654A-3A82-258C399A2F6C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0135713" y="6406042"/>
                <a:ext cx="562320" cy="15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82835D86-3F85-BCE2-1C42-E25217405500}"/>
                  </a:ext>
                </a:extLst>
              </p14:cNvPr>
              <p14:cNvContentPartPr/>
              <p14:nvPr/>
            </p14:nvContentPartPr>
            <p14:xfrm>
              <a:off x="10172073" y="5880442"/>
              <a:ext cx="819000" cy="55044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82835D86-3F85-BCE2-1C42-E25217405500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0136073" y="5808442"/>
                <a:ext cx="890640" cy="69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FF044415-019C-A246-B4FE-F40C267310D7}"/>
                  </a:ext>
                </a:extLst>
              </p14:cNvPr>
              <p14:cNvContentPartPr/>
              <p14:nvPr/>
            </p14:nvContentPartPr>
            <p14:xfrm>
              <a:off x="10279353" y="5665162"/>
              <a:ext cx="609840" cy="36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FF044415-019C-A246-B4FE-F40C267310D7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0243713" y="5593522"/>
                <a:ext cx="681480" cy="180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260631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E19ECE1-118D-ECB3-F31A-1BF9222B7A4C}"/>
              </a:ext>
            </a:extLst>
          </p:cNvPr>
          <p:cNvSpPr txBox="1">
            <a:spLocks/>
          </p:cNvSpPr>
          <p:nvPr/>
        </p:nvSpPr>
        <p:spPr>
          <a:xfrm>
            <a:off x="-2623835" y="524472"/>
            <a:ext cx="9320213" cy="11096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Controller </a:t>
            </a:r>
            <a:endParaRPr lang="en-IL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B49084D-BE7F-81E0-597A-88AA4172D0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2209" y="5377518"/>
            <a:ext cx="2880780" cy="13215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C3BAE993-C985-9A75-3136-485DE7BD23F3}"/>
                  </a:ext>
                </a:extLst>
              </p14:cNvPr>
              <p14:cNvContentPartPr/>
              <p14:nvPr/>
            </p14:nvContentPartPr>
            <p14:xfrm>
              <a:off x="10197614" y="5756892"/>
              <a:ext cx="1070280" cy="7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C3BAE993-C985-9A75-3136-485DE7BD23F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161614" y="5612892"/>
                <a:ext cx="1141920" cy="288000"/>
              </a:xfrm>
              <a:prstGeom prst="rect">
                <a:avLst/>
              </a:prstGeom>
            </p:spPr>
          </p:pic>
        </mc:Fallback>
      </mc:AlternateContent>
      <p:sp>
        <p:nvSpPr>
          <p:cNvPr id="40" name="TextBox 39">
            <a:extLst>
              <a:ext uri="{FF2B5EF4-FFF2-40B4-BE49-F238E27FC236}">
                <a16:creationId xmlns:a16="http://schemas.microsoft.com/office/drawing/2014/main" id="{82C1C731-5556-4D75-562D-4E597F568E99}"/>
              </a:ext>
            </a:extLst>
          </p:cNvPr>
          <p:cNvSpPr txBox="1"/>
          <p:nvPr/>
        </p:nvSpPr>
        <p:spPr>
          <a:xfrm>
            <a:off x="541972" y="1680277"/>
            <a:ext cx="141266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FFFF00"/>
                </a:solidFill>
              </a:rPr>
              <a:t>FSM</a:t>
            </a:r>
            <a:endParaRPr lang="en-IL" b="1" dirty="0">
              <a:solidFill>
                <a:srgbClr val="FFFF00"/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72D940B6-F54B-E1CA-A4F9-C86459CEDFC4}"/>
              </a:ext>
            </a:extLst>
          </p:cNvPr>
          <p:cNvSpPr/>
          <p:nvPr/>
        </p:nvSpPr>
        <p:spPr>
          <a:xfrm>
            <a:off x="541972" y="1624238"/>
            <a:ext cx="1412664" cy="825480"/>
          </a:xfrm>
          <a:custGeom>
            <a:avLst/>
            <a:gdLst>
              <a:gd name="connsiteX0" fmla="*/ 0 w 1412664"/>
              <a:gd name="connsiteY0" fmla="*/ 0 h 825480"/>
              <a:gd name="connsiteX1" fmla="*/ 428508 w 1412664"/>
              <a:gd name="connsiteY1" fmla="*/ 0 h 825480"/>
              <a:gd name="connsiteX2" fmla="*/ 913523 w 1412664"/>
              <a:gd name="connsiteY2" fmla="*/ 0 h 825480"/>
              <a:gd name="connsiteX3" fmla="*/ 1412664 w 1412664"/>
              <a:gd name="connsiteY3" fmla="*/ 0 h 825480"/>
              <a:gd name="connsiteX4" fmla="*/ 1412664 w 1412664"/>
              <a:gd name="connsiteY4" fmla="*/ 412740 h 825480"/>
              <a:gd name="connsiteX5" fmla="*/ 1412664 w 1412664"/>
              <a:gd name="connsiteY5" fmla="*/ 825480 h 825480"/>
              <a:gd name="connsiteX6" fmla="*/ 941776 w 1412664"/>
              <a:gd name="connsiteY6" fmla="*/ 825480 h 825480"/>
              <a:gd name="connsiteX7" fmla="*/ 513268 w 1412664"/>
              <a:gd name="connsiteY7" fmla="*/ 825480 h 825480"/>
              <a:gd name="connsiteX8" fmla="*/ 0 w 1412664"/>
              <a:gd name="connsiteY8" fmla="*/ 825480 h 825480"/>
              <a:gd name="connsiteX9" fmla="*/ 0 w 1412664"/>
              <a:gd name="connsiteY9" fmla="*/ 420995 h 825480"/>
              <a:gd name="connsiteX10" fmla="*/ 0 w 1412664"/>
              <a:gd name="connsiteY10" fmla="*/ 0 h 825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412664" h="825480" extrusionOk="0">
                <a:moveTo>
                  <a:pt x="0" y="0"/>
                </a:moveTo>
                <a:cubicBezTo>
                  <a:pt x="125886" y="-750"/>
                  <a:pt x="336656" y="-15668"/>
                  <a:pt x="428508" y="0"/>
                </a:cubicBezTo>
                <a:cubicBezTo>
                  <a:pt x="520360" y="15668"/>
                  <a:pt x="750281" y="-108"/>
                  <a:pt x="913523" y="0"/>
                </a:cubicBezTo>
                <a:cubicBezTo>
                  <a:pt x="1076765" y="108"/>
                  <a:pt x="1266903" y="17664"/>
                  <a:pt x="1412664" y="0"/>
                </a:cubicBezTo>
                <a:cubicBezTo>
                  <a:pt x="1423491" y="97802"/>
                  <a:pt x="1419623" y="223813"/>
                  <a:pt x="1412664" y="412740"/>
                </a:cubicBezTo>
                <a:cubicBezTo>
                  <a:pt x="1405705" y="601667"/>
                  <a:pt x="1397546" y="721204"/>
                  <a:pt x="1412664" y="825480"/>
                </a:cubicBezTo>
                <a:cubicBezTo>
                  <a:pt x="1187738" y="844558"/>
                  <a:pt x="1082037" y="811927"/>
                  <a:pt x="941776" y="825480"/>
                </a:cubicBezTo>
                <a:cubicBezTo>
                  <a:pt x="801515" y="839033"/>
                  <a:pt x="646387" y="807121"/>
                  <a:pt x="513268" y="825480"/>
                </a:cubicBezTo>
                <a:cubicBezTo>
                  <a:pt x="380149" y="843839"/>
                  <a:pt x="186301" y="840182"/>
                  <a:pt x="0" y="825480"/>
                </a:cubicBezTo>
                <a:cubicBezTo>
                  <a:pt x="-8849" y="661065"/>
                  <a:pt x="17310" y="552327"/>
                  <a:pt x="0" y="420995"/>
                </a:cubicBezTo>
                <a:cubicBezTo>
                  <a:pt x="-17310" y="289663"/>
                  <a:pt x="4660" y="136694"/>
                  <a:pt x="0" y="0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403533847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4BA17BD6-3B69-033F-30F6-2A1AFE61F26E}"/>
              </a:ext>
            </a:extLst>
          </p:cNvPr>
          <p:cNvSpPr/>
          <p:nvPr/>
        </p:nvSpPr>
        <p:spPr>
          <a:xfrm>
            <a:off x="3150760" y="1085654"/>
            <a:ext cx="2606732" cy="2484141"/>
          </a:xfrm>
          <a:prstGeom prst="ellipse">
            <a:avLst/>
          </a:prstGeom>
          <a:solidFill>
            <a:schemeClr val="tx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L" sz="3000" dirty="0">
                <a:solidFill>
                  <a:schemeClr val="bg1"/>
                </a:solidFill>
              </a:rPr>
              <a:t>IDLE</a:t>
            </a:r>
            <a:r>
              <a:rPr lang="en-US" sz="3000" dirty="0">
                <a:solidFill>
                  <a:schemeClr val="bg1"/>
                </a:solidFill>
              </a:rPr>
              <a:t>_</a:t>
            </a:r>
          </a:p>
          <a:p>
            <a:pPr algn="ctr"/>
            <a:r>
              <a:rPr lang="en-US" sz="3000" dirty="0">
                <a:solidFill>
                  <a:schemeClr val="bg1"/>
                </a:solidFill>
              </a:rPr>
              <a:t>ST </a:t>
            </a:r>
            <a:endParaRPr lang="en-IL" sz="3000" dirty="0">
              <a:solidFill>
                <a:schemeClr val="bg1"/>
              </a:solidFill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D0E315C5-A2ED-30BC-6B5D-41A21B6C0588}"/>
              </a:ext>
            </a:extLst>
          </p:cNvPr>
          <p:cNvSpPr/>
          <p:nvPr/>
        </p:nvSpPr>
        <p:spPr>
          <a:xfrm>
            <a:off x="7411049" y="530822"/>
            <a:ext cx="2606732" cy="2484141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L" sz="3000" dirty="0">
                <a:solidFill>
                  <a:schemeClr val="bg1"/>
                </a:solidFill>
              </a:rPr>
              <a:t>LOAD_</a:t>
            </a:r>
            <a:endParaRPr lang="en-US" sz="3000" dirty="0">
              <a:solidFill>
                <a:schemeClr val="bg1"/>
              </a:solidFill>
            </a:endParaRPr>
          </a:p>
          <a:p>
            <a:pPr algn="ctr"/>
            <a:r>
              <a:rPr lang="en-IL" sz="3000" dirty="0">
                <a:solidFill>
                  <a:schemeClr val="bg1"/>
                </a:solidFill>
              </a:rPr>
              <a:t>LINE_</a:t>
            </a:r>
            <a:endParaRPr lang="en-US" sz="3000" dirty="0">
              <a:solidFill>
                <a:schemeClr val="bg1"/>
              </a:solidFill>
            </a:endParaRPr>
          </a:p>
          <a:p>
            <a:pPr algn="ctr"/>
            <a:r>
              <a:rPr lang="en-IL" sz="3000" dirty="0">
                <a:solidFill>
                  <a:schemeClr val="bg1"/>
                </a:solidFill>
              </a:rPr>
              <a:t>BUFFER</a:t>
            </a:r>
            <a:r>
              <a:rPr lang="en-US" sz="3000" dirty="0">
                <a:solidFill>
                  <a:schemeClr val="bg1"/>
                </a:solidFill>
              </a:rPr>
              <a:t>_ST </a:t>
            </a:r>
            <a:endParaRPr lang="en-IL" sz="3000" dirty="0">
              <a:solidFill>
                <a:schemeClr val="bg1"/>
              </a:solidFill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3C569656-0508-3039-ADE4-F93F4E15B41F}"/>
              </a:ext>
            </a:extLst>
          </p:cNvPr>
          <p:cNvSpPr/>
          <p:nvPr/>
        </p:nvSpPr>
        <p:spPr>
          <a:xfrm>
            <a:off x="5602266" y="3843038"/>
            <a:ext cx="2606732" cy="2484141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L" sz="3000" dirty="0">
                <a:solidFill>
                  <a:schemeClr val="bg1"/>
                </a:solidFill>
              </a:rPr>
              <a:t>PROCES</a:t>
            </a:r>
            <a:r>
              <a:rPr lang="en-US" sz="3000" dirty="0">
                <a:solidFill>
                  <a:schemeClr val="bg1"/>
                </a:solidFill>
              </a:rPr>
              <a:t>S_ST</a:t>
            </a:r>
            <a:endParaRPr lang="en-IL" sz="3000" dirty="0">
              <a:solidFill>
                <a:schemeClr val="bg1"/>
              </a:solidFill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09F98F4E-F4A4-22BF-89DD-73053C4C1D50}"/>
              </a:ext>
            </a:extLst>
          </p:cNvPr>
          <p:cNvSpPr/>
          <p:nvPr/>
        </p:nvSpPr>
        <p:spPr>
          <a:xfrm>
            <a:off x="1149466" y="3843038"/>
            <a:ext cx="2606732" cy="2484141"/>
          </a:xfrm>
          <a:prstGeom prst="ellipse">
            <a:avLst/>
          </a:prstGeom>
          <a:solidFill>
            <a:srgbClr val="FFF8C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L" sz="3000" dirty="0">
                <a:solidFill>
                  <a:schemeClr val="bg1"/>
                </a:solidFill>
              </a:rPr>
              <a:t>FINISH </a:t>
            </a:r>
            <a:r>
              <a:rPr lang="en-US" sz="3000" dirty="0">
                <a:solidFill>
                  <a:schemeClr val="bg1"/>
                </a:solidFill>
              </a:rPr>
              <a:t>_ST</a:t>
            </a:r>
            <a:endParaRPr lang="en-IL" sz="3000" dirty="0">
              <a:solidFill>
                <a:schemeClr val="bg1"/>
              </a:solidFill>
            </a:endParaRPr>
          </a:p>
        </p:txBody>
      </p:sp>
      <p:cxnSp>
        <p:nvCxnSpPr>
          <p:cNvPr id="66" name="Connector: Curved 65">
            <a:extLst>
              <a:ext uri="{FF2B5EF4-FFF2-40B4-BE49-F238E27FC236}">
                <a16:creationId xmlns:a16="http://schemas.microsoft.com/office/drawing/2014/main" id="{E64761DA-ED93-3FEB-CBEB-742CB290A497}"/>
              </a:ext>
            </a:extLst>
          </p:cNvPr>
          <p:cNvCxnSpPr>
            <a:stCxn id="59" idx="7"/>
            <a:endCxn id="60" idx="1"/>
          </p:cNvCxnSpPr>
          <p:nvPr/>
        </p:nvCxnSpPr>
        <p:spPr>
          <a:xfrm rot="5400000" flipH="1" flipV="1">
            <a:off x="6306854" y="-36493"/>
            <a:ext cx="554832" cy="2417051"/>
          </a:xfrm>
          <a:prstGeom prst="curvedConnector3">
            <a:avLst>
              <a:gd name="adj1" fmla="val 20677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Connector: Curved 67">
            <a:extLst>
              <a:ext uri="{FF2B5EF4-FFF2-40B4-BE49-F238E27FC236}">
                <a16:creationId xmlns:a16="http://schemas.microsoft.com/office/drawing/2014/main" id="{CD547C1B-50B3-88D3-28B9-06A31608E61C}"/>
              </a:ext>
            </a:extLst>
          </p:cNvPr>
          <p:cNvCxnSpPr>
            <a:stCxn id="60" idx="4"/>
            <a:endCxn id="63" idx="0"/>
          </p:cNvCxnSpPr>
          <p:nvPr/>
        </p:nvCxnSpPr>
        <p:spPr>
          <a:xfrm rot="5400000">
            <a:off x="7395987" y="2524609"/>
            <a:ext cx="828075" cy="1808783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Connector: Curved 69">
            <a:extLst>
              <a:ext uri="{FF2B5EF4-FFF2-40B4-BE49-F238E27FC236}">
                <a16:creationId xmlns:a16="http://schemas.microsoft.com/office/drawing/2014/main" id="{7BC0AB2C-EC7F-461C-4208-0A663FB665F0}"/>
              </a:ext>
            </a:extLst>
          </p:cNvPr>
          <p:cNvCxnSpPr>
            <a:stCxn id="63" idx="2"/>
            <a:endCxn id="64" idx="6"/>
          </p:cNvCxnSpPr>
          <p:nvPr/>
        </p:nvCxnSpPr>
        <p:spPr>
          <a:xfrm rot="10800000">
            <a:off x="3756198" y="5085109"/>
            <a:ext cx="1846068" cy="12700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Connector: Curved 71">
            <a:extLst>
              <a:ext uri="{FF2B5EF4-FFF2-40B4-BE49-F238E27FC236}">
                <a16:creationId xmlns:a16="http://schemas.microsoft.com/office/drawing/2014/main" id="{1B9BA83E-925C-3BF8-43D4-9D97ACF6E1A2}"/>
              </a:ext>
            </a:extLst>
          </p:cNvPr>
          <p:cNvCxnSpPr>
            <a:cxnSpLocks/>
            <a:stCxn id="64" idx="1"/>
            <a:endCxn id="59" idx="2"/>
          </p:cNvCxnSpPr>
          <p:nvPr/>
        </p:nvCxnSpPr>
        <p:spPr>
          <a:xfrm rot="5400000" flipH="1" flipV="1">
            <a:off x="1401433" y="2457506"/>
            <a:ext cx="1879107" cy="1619547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7EF9BA1F-FFCB-3DFE-17E0-E4B5115AC9E0}"/>
              </a:ext>
            </a:extLst>
          </p:cNvPr>
          <p:cNvSpPr txBox="1"/>
          <p:nvPr/>
        </p:nvSpPr>
        <p:spPr>
          <a:xfrm>
            <a:off x="5981707" y="378637"/>
            <a:ext cx="184785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If (start)</a:t>
            </a:r>
            <a:endParaRPr lang="en-IL" sz="1600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95AAAD53-AF09-718D-1A10-6000CB1A23F0}"/>
              </a:ext>
            </a:extLst>
          </p:cNvPr>
          <p:cNvSpPr txBox="1"/>
          <p:nvPr/>
        </p:nvSpPr>
        <p:spPr>
          <a:xfrm>
            <a:off x="7377039" y="3521752"/>
            <a:ext cx="22293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If (</a:t>
            </a:r>
            <a:r>
              <a:rPr lang="en-US" sz="1600" dirty="0" err="1"/>
              <a:t>line_buffer_full</a:t>
            </a:r>
            <a:r>
              <a:rPr lang="en-US" sz="1600" dirty="0"/>
              <a:t>)</a:t>
            </a:r>
            <a:endParaRPr lang="en-IL" sz="1600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D69A6880-0658-5220-875C-D5E09F719843}"/>
              </a:ext>
            </a:extLst>
          </p:cNvPr>
          <p:cNvSpPr txBox="1"/>
          <p:nvPr/>
        </p:nvSpPr>
        <p:spPr>
          <a:xfrm>
            <a:off x="3531218" y="5576771"/>
            <a:ext cx="288078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If (</a:t>
            </a:r>
            <a:r>
              <a:rPr lang="en-US" sz="1600" dirty="0" err="1"/>
              <a:t>count_pixel</a:t>
            </a:r>
            <a:r>
              <a:rPr lang="en-US" sz="1600" dirty="0"/>
              <a:t> == </a:t>
            </a:r>
            <a:r>
              <a:rPr lang="en-US" sz="1600" dirty="0" err="1"/>
              <a:t>image_width</a:t>
            </a:r>
            <a:r>
              <a:rPr lang="en-US" sz="1600" dirty="0"/>
              <a:t>*</a:t>
            </a:r>
            <a:r>
              <a:rPr lang="en-US" sz="1600" dirty="0" err="1"/>
              <a:t>image_higth</a:t>
            </a:r>
            <a:r>
              <a:rPr lang="en-US" sz="1600" dirty="0"/>
              <a:t>)</a:t>
            </a:r>
            <a:endParaRPr lang="en-IL" sz="1600" dirty="0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1CFDA45F-7CF7-0C03-233B-BCE302878FF6}"/>
              </a:ext>
            </a:extLst>
          </p:cNvPr>
          <p:cNvSpPr/>
          <p:nvPr/>
        </p:nvSpPr>
        <p:spPr>
          <a:xfrm>
            <a:off x="84627" y="100390"/>
            <a:ext cx="2934301" cy="412377"/>
          </a:xfrm>
          <a:custGeom>
            <a:avLst/>
            <a:gdLst>
              <a:gd name="connsiteX0" fmla="*/ 0 w 2934301"/>
              <a:gd name="connsiteY0" fmla="*/ 0 h 412377"/>
              <a:gd name="connsiteX1" fmla="*/ 616203 w 2934301"/>
              <a:gd name="connsiteY1" fmla="*/ 0 h 412377"/>
              <a:gd name="connsiteX2" fmla="*/ 1144377 w 2934301"/>
              <a:gd name="connsiteY2" fmla="*/ 0 h 412377"/>
              <a:gd name="connsiteX3" fmla="*/ 1672552 w 2934301"/>
              <a:gd name="connsiteY3" fmla="*/ 0 h 412377"/>
              <a:gd name="connsiteX4" fmla="*/ 2288755 w 2934301"/>
              <a:gd name="connsiteY4" fmla="*/ 0 h 412377"/>
              <a:gd name="connsiteX5" fmla="*/ 2934301 w 2934301"/>
              <a:gd name="connsiteY5" fmla="*/ 0 h 412377"/>
              <a:gd name="connsiteX6" fmla="*/ 2934301 w 2934301"/>
              <a:gd name="connsiteY6" fmla="*/ 412377 h 412377"/>
              <a:gd name="connsiteX7" fmla="*/ 2347441 w 2934301"/>
              <a:gd name="connsiteY7" fmla="*/ 412377 h 412377"/>
              <a:gd name="connsiteX8" fmla="*/ 1760581 w 2934301"/>
              <a:gd name="connsiteY8" fmla="*/ 412377 h 412377"/>
              <a:gd name="connsiteX9" fmla="*/ 1173720 w 2934301"/>
              <a:gd name="connsiteY9" fmla="*/ 412377 h 412377"/>
              <a:gd name="connsiteX10" fmla="*/ 528174 w 2934301"/>
              <a:gd name="connsiteY10" fmla="*/ 412377 h 412377"/>
              <a:gd name="connsiteX11" fmla="*/ 0 w 2934301"/>
              <a:gd name="connsiteY11" fmla="*/ 412377 h 412377"/>
              <a:gd name="connsiteX12" fmla="*/ 0 w 2934301"/>
              <a:gd name="connsiteY12" fmla="*/ 0 h 412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34301" h="412377" extrusionOk="0">
                <a:moveTo>
                  <a:pt x="0" y="0"/>
                </a:moveTo>
                <a:cubicBezTo>
                  <a:pt x="162517" y="9213"/>
                  <a:pt x="357768" y="470"/>
                  <a:pt x="616203" y="0"/>
                </a:cubicBezTo>
                <a:cubicBezTo>
                  <a:pt x="874638" y="-470"/>
                  <a:pt x="958654" y="-25273"/>
                  <a:pt x="1144377" y="0"/>
                </a:cubicBezTo>
                <a:cubicBezTo>
                  <a:pt x="1330100" y="25273"/>
                  <a:pt x="1436155" y="-13034"/>
                  <a:pt x="1672552" y="0"/>
                </a:cubicBezTo>
                <a:cubicBezTo>
                  <a:pt x="1908950" y="13034"/>
                  <a:pt x="2074594" y="-14356"/>
                  <a:pt x="2288755" y="0"/>
                </a:cubicBezTo>
                <a:cubicBezTo>
                  <a:pt x="2502916" y="14356"/>
                  <a:pt x="2689725" y="-20570"/>
                  <a:pt x="2934301" y="0"/>
                </a:cubicBezTo>
                <a:cubicBezTo>
                  <a:pt x="2926394" y="189043"/>
                  <a:pt x="2913747" y="244806"/>
                  <a:pt x="2934301" y="412377"/>
                </a:cubicBezTo>
                <a:cubicBezTo>
                  <a:pt x="2743991" y="388162"/>
                  <a:pt x="2614650" y="437452"/>
                  <a:pt x="2347441" y="412377"/>
                </a:cubicBezTo>
                <a:cubicBezTo>
                  <a:pt x="2080232" y="387302"/>
                  <a:pt x="2046642" y="411878"/>
                  <a:pt x="1760581" y="412377"/>
                </a:cubicBezTo>
                <a:cubicBezTo>
                  <a:pt x="1474520" y="412876"/>
                  <a:pt x="1411740" y="398025"/>
                  <a:pt x="1173720" y="412377"/>
                </a:cubicBezTo>
                <a:cubicBezTo>
                  <a:pt x="935700" y="426729"/>
                  <a:pt x="760004" y="416709"/>
                  <a:pt x="528174" y="412377"/>
                </a:cubicBezTo>
                <a:cubicBezTo>
                  <a:pt x="296344" y="408045"/>
                  <a:pt x="130207" y="423421"/>
                  <a:pt x="0" y="412377"/>
                </a:cubicBezTo>
                <a:cubicBezTo>
                  <a:pt x="2412" y="273576"/>
                  <a:pt x="7640" y="92880"/>
                  <a:pt x="0" y="0"/>
                </a:cubicBezTo>
                <a:close/>
              </a:path>
            </a:pathLst>
          </a:custGeom>
          <a:noFill/>
          <a:ln>
            <a:solidFill>
              <a:srgbClr val="FFFF00"/>
            </a:solidFill>
            <a:extLst>
              <a:ext uri="{C807C97D-BFC1-408E-A445-0C87EB9F89A2}">
                <ask:lineSketchStyleProps xmlns:ask="http://schemas.microsoft.com/office/drawing/2018/sketchyshapes" sd="386252961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CA73F9BC-E972-8E67-CDBA-F166F5CE9A8F}"/>
              </a:ext>
            </a:extLst>
          </p:cNvPr>
          <p:cNvSpPr txBox="1"/>
          <p:nvPr/>
        </p:nvSpPr>
        <p:spPr>
          <a:xfrm>
            <a:off x="0" y="116541"/>
            <a:ext cx="3185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Implementation-controller </a:t>
            </a:r>
            <a:endParaRPr lang="en-IL" dirty="0"/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CD91E0CC-BA81-FAE6-0912-9535293EFE45}"/>
              </a:ext>
            </a:extLst>
          </p:cNvPr>
          <p:cNvCxnSpPr/>
          <p:nvPr/>
        </p:nvCxnSpPr>
        <p:spPr>
          <a:xfrm>
            <a:off x="3849189" y="747953"/>
            <a:ext cx="243517" cy="4046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198CBA59-D623-FE26-E4FA-DFE76489538D}"/>
              </a:ext>
            </a:extLst>
          </p:cNvPr>
          <p:cNvSpPr txBox="1"/>
          <p:nvPr/>
        </p:nvSpPr>
        <p:spPr>
          <a:xfrm>
            <a:off x="3849189" y="592183"/>
            <a:ext cx="10798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reset_n</a:t>
            </a:r>
            <a:endParaRPr lang="en-IL" sz="1600"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532E5839-079D-E333-BC8B-671A824CBF38}"/>
              </a:ext>
            </a:extLst>
          </p:cNvPr>
          <p:cNvSpPr txBox="1"/>
          <p:nvPr/>
        </p:nvSpPr>
        <p:spPr>
          <a:xfrm>
            <a:off x="1824963" y="3090446"/>
            <a:ext cx="10320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If (done)</a:t>
            </a:r>
            <a:endParaRPr lang="en-IL" sz="1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F09AB3B-7458-1AAA-1ECD-001770D6927D}"/>
              </a:ext>
            </a:extLst>
          </p:cNvPr>
          <p:cNvSpPr txBox="1"/>
          <p:nvPr/>
        </p:nvSpPr>
        <p:spPr>
          <a:xfrm>
            <a:off x="324378" y="5988625"/>
            <a:ext cx="184785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 err="1"/>
              <a:t>Sobel_done</a:t>
            </a:r>
            <a:endParaRPr lang="en-IL" sz="1600" dirty="0"/>
          </a:p>
        </p:txBody>
      </p:sp>
    </p:spTree>
    <p:extLst>
      <p:ext uri="{BB962C8B-B14F-4D97-AF65-F5344CB8AC3E}">
        <p14:creationId xmlns:p14="http://schemas.microsoft.com/office/powerpoint/2010/main" val="18906321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7754F40-A476-7BE7-D9BB-BB198CACDD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5845" y="1683184"/>
            <a:ext cx="8460132" cy="39520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7AEC8F6-407B-B6FA-B994-2918890CBB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2209" y="5377518"/>
            <a:ext cx="2880780" cy="13215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24B70023-02FF-AC80-51FF-6F50826C3A91}"/>
                  </a:ext>
                </a:extLst>
              </p14:cNvPr>
              <p14:cNvContentPartPr/>
              <p14:nvPr/>
            </p14:nvContentPartPr>
            <p14:xfrm>
              <a:off x="10197614" y="5756892"/>
              <a:ext cx="1070280" cy="7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24B70023-02FF-AC80-51FF-6F50826C3A9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161626" y="5612892"/>
                <a:ext cx="1141896" cy="288000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itle 1">
            <a:extLst>
              <a:ext uri="{FF2B5EF4-FFF2-40B4-BE49-F238E27FC236}">
                <a16:creationId xmlns:a16="http://schemas.microsoft.com/office/drawing/2014/main" id="{9B156F64-DA30-7364-9B36-068F8F87A08E}"/>
              </a:ext>
            </a:extLst>
          </p:cNvPr>
          <p:cNvSpPr txBox="1">
            <a:spLocks/>
          </p:cNvSpPr>
          <p:nvPr/>
        </p:nvSpPr>
        <p:spPr>
          <a:xfrm>
            <a:off x="2420652" y="287515"/>
            <a:ext cx="7745325" cy="187042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4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600" b="1" dirty="0"/>
              <a:t>Controller</a:t>
            </a:r>
            <a:endParaRPr lang="en-US" sz="12300" b="1" dirty="0"/>
          </a:p>
          <a:p>
            <a:r>
              <a:rPr lang="en-US" sz="12600" b="1" dirty="0"/>
              <a:t>Input/output</a:t>
            </a:r>
            <a:endParaRPr lang="en-IL" sz="12600" b="1" dirty="0"/>
          </a:p>
          <a:p>
            <a:r>
              <a:rPr lang="en-US" b="1" dirty="0"/>
              <a:t> </a:t>
            </a:r>
            <a:endParaRPr lang="en-IL" b="1" dirty="0"/>
          </a:p>
        </p:txBody>
      </p:sp>
    </p:spTree>
    <p:extLst>
      <p:ext uri="{BB962C8B-B14F-4D97-AF65-F5344CB8AC3E}">
        <p14:creationId xmlns:p14="http://schemas.microsoft.com/office/powerpoint/2010/main" val="30837493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6B65636-03AF-AE6C-0254-04DBFBBD6DDA}"/>
              </a:ext>
            </a:extLst>
          </p:cNvPr>
          <p:cNvSpPr txBox="1">
            <a:spLocks/>
          </p:cNvSpPr>
          <p:nvPr/>
        </p:nvSpPr>
        <p:spPr>
          <a:xfrm>
            <a:off x="1435893" y="77003"/>
            <a:ext cx="9320213" cy="11096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Line Buffer</a:t>
            </a:r>
            <a:endParaRPr lang="en-IL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7C81A6-E4D4-0770-D906-844406AC22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4956" y="1262038"/>
            <a:ext cx="6064312" cy="526181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B494FD2-AE2D-EFE2-B392-B59142DED7A1}"/>
              </a:ext>
            </a:extLst>
          </p:cNvPr>
          <p:cNvSpPr/>
          <p:nvPr/>
        </p:nvSpPr>
        <p:spPr>
          <a:xfrm>
            <a:off x="84627" y="100390"/>
            <a:ext cx="2934301" cy="412377"/>
          </a:xfrm>
          <a:custGeom>
            <a:avLst/>
            <a:gdLst>
              <a:gd name="connsiteX0" fmla="*/ 0 w 2934301"/>
              <a:gd name="connsiteY0" fmla="*/ 0 h 412377"/>
              <a:gd name="connsiteX1" fmla="*/ 616203 w 2934301"/>
              <a:gd name="connsiteY1" fmla="*/ 0 h 412377"/>
              <a:gd name="connsiteX2" fmla="*/ 1144377 w 2934301"/>
              <a:gd name="connsiteY2" fmla="*/ 0 h 412377"/>
              <a:gd name="connsiteX3" fmla="*/ 1672552 w 2934301"/>
              <a:gd name="connsiteY3" fmla="*/ 0 h 412377"/>
              <a:gd name="connsiteX4" fmla="*/ 2288755 w 2934301"/>
              <a:gd name="connsiteY4" fmla="*/ 0 h 412377"/>
              <a:gd name="connsiteX5" fmla="*/ 2934301 w 2934301"/>
              <a:gd name="connsiteY5" fmla="*/ 0 h 412377"/>
              <a:gd name="connsiteX6" fmla="*/ 2934301 w 2934301"/>
              <a:gd name="connsiteY6" fmla="*/ 412377 h 412377"/>
              <a:gd name="connsiteX7" fmla="*/ 2347441 w 2934301"/>
              <a:gd name="connsiteY7" fmla="*/ 412377 h 412377"/>
              <a:gd name="connsiteX8" fmla="*/ 1760581 w 2934301"/>
              <a:gd name="connsiteY8" fmla="*/ 412377 h 412377"/>
              <a:gd name="connsiteX9" fmla="*/ 1173720 w 2934301"/>
              <a:gd name="connsiteY9" fmla="*/ 412377 h 412377"/>
              <a:gd name="connsiteX10" fmla="*/ 528174 w 2934301"/>
              <a:gd name="connsiteY10" fmla="*/ 412377 h 412377"/>
              <a:gd name="connsiteX11" fmla="*/ 0 w 2934301"/>
              <a:gd name="connsiteY11" fmla="*/ 412377 h 412377"/>
              <a:gd name="connsiteX12" fmla="*/ 0 w 2934301"/>
              <a:gd name="connsiteY12" fmla="*/ 0 h 412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34301" h="412377" extrusionOk="0">
                <a:moveTo>
                  <a:pt x="0" y="0"/>
                </a:moveTo>
                <a:cubicBezTo>
                  <a:pt x="162517" y="9213"/>
                  <a:pt x="357768" y="470"/>
                  <a:pt x="616203" y="0"/>
                </a:cubicBezTo>
                <a:cubicBezTo>
                  <a:pt x="874638" y="-470"/>
                  <a:pt x="958654" y="-25273"/>
                  <a:pt x="1144377" y="0"/>
                </a:cubicBezTo>
                <a:cubicBezTo>
                  <a:pt x="1330100" y="25273"/>
                  <a:pt x="1436155" y="-13034"/>
                  <a:pt x="1672552" y="0"/>
                </a:cubicBezTo>
                <a:cubicBezTo>
                  <a:pt x="1908950" y="13034"/>
                  <a:pt x="2074594" y="-14356"/>
                  <a:pt x="2288755" y="0"/>
                </a:cubicBezTo>
                <a:cubicBezTo>
                  <a:pt x="2502916" y="14356"/>
                  <a:pt x="2689725" y="-20570"/>
                  <a:pt x="2934301" y="0"/>
                </a:cubicBezTo>
                <a:cubicBezTo>
                  <a:pt x="2926394" y="189043"/>
                  <a:pt x="2913747" y="244806"/>
                  <a:pt x="2934301" y="412377"/>
                </a:cubicBezTo>
                <a:cubicBezTo>
                  <a:pt x="2743991" y="388162"/>
                  <a:pt x="2614650" y="437452"/>
                  <a:pt x="2347441" y="412377"/>
                </a:cubicBezTo>
                <a:cubicBezTo>
                  <a:pt x="2080232" y="387302"/>
                  <a:pt x="2046642" y="411878"/>
                  <a:pt x="1760581" y="412377"/>
                </a:cubicBezTo>
                <a:cubicBezTo>
                  <a:pt x="1474520" y="412876"/>
                  <a:pt x="1411740" y="398025"/>
                  <a:pt x="1173720" y="412377"/>
                </a:cubicBezTo>
                <a:cubicBezTo>
                  <a:pt x="935700" y="426729"/>
                  <a:pt x="760004" y="416709"/>
                  <a:pt x="528174" y="412377"/>
                </a:cubicBezTo>
                <a:cubicBezTo>
                  <a:pt x="296344" y="408045"/>
                  <a:pt x="130207" y="423421"/>
                  <a:pt x="0" y="412377"/>
                </a:cubicBezTo>
                <a:cubicBezTo>
                  <a:pt x="2412" y="273576"/>
                  <a:pt x="7640" y="92880"/>
                  <a:pt x="0" y="0"/>
                </a:cubicBezTo>
                <a:close/>
              </a:path>
            </a:pathLst>
          </a:custGeom>
          <a:noFill/>
          <a:ln>
            <a:solidFill>
              <a:srgbClr val="FFFF00"/>
            </a:solidFill>
            <a:extLst>
              <a:ext uri="{C807C97D-BFC1-408E-A445-0C87EB9F89A2}">
                <ask:lineSketchStyleProps xmlns:ask="http://schemas.microsoft.com/office/drawing/2018/sketchyshapes" sd="386252961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AA9B96-149A-FB1A-61F9-A8BF0A7F28F3}"/>
              </a:ext>
            </a:extLst>
          </p:cNvPr>
          <p:cNvSpPr txBox="1"/>
          <p:nvPr/>
        </p:nvSpPr>
        <p:spPr>
          <a:xfrm>
            <a:off x="0" y="116541"/>
            <a:ext cx="34137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Implementation-subunits block </a:t>
            </a:r>
            <a:endParaRPr lang="en-IL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DD9963-E5D8-CCE2-E24A-78F4A62378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7044" y="5364071"/>
            <a:ext cx="2880780" cy="13215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FBD17E5C-3755-2D8A-40C4-1F6C65589C40}"/>
                  </a:ext>
                </a:extLst>
              </p14:cNvPr>
              <p14:cNvContentPartPr/>
              <p14:nvPr/>
            </p14:nvContentPartPr>
            <p14:xfrm>
              <a:off x="10325362" y="5945163"/>
              <a:ext cx="261360" cy="4932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FBD17E5C-3755-2D8A-40C4-1F6C65589C4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289362" y="5873523"/>
                <a:ext cx="333000" cy="636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707634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24528C-8356-8D3E-C5CE-D68AE4E0EC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DC95BFD-B6B9-5630-6ED9-050858E38E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1883" y="1903887"/>
            <a:ext cx="6649378" cy="3953427"/>
          </a:xfrm>
          <a:prstGeom prst="rect">
            <a:avLst/>
          </a:prstGeom>
        </p:spPr>
      </p:pic>
      <p:sp>
        <p:nvSpPr>
          <p:cNvPr id="40" name="Title 1">
            <a:extLst>
              <a:ext uri="{FF2B5EF4-FFF2-40B4-BE49-F238E27FC236}">
                <a16:creationId xmlns:a16="http://schemas.microsoft.com/office/drawing/2014/main" id="{A683B377-9635-4346-DAE6-20D3B115CED4}"/>
              </a:ext>
            </a:extLst>
          </p:cNvPr>
          <p:cNvSpPr txBox="1">
            <a:spLocks/>
          </p:cNvSpPr>
          <p:nvPr/>
        </p:nvSpPr>
        <p:spPr>
          <a:xfrm>
            <a:off x="3103556" y="0"/>
            <a:ext cx="6370067" cy="19520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Line Buffer -</a:t>
            </a:r>
          </a:p>
          <a:p>
            <a:r>
              <a:rPr lang="en-US" b="1" dirty="0"/>
              <a:t>Input/output</a:t>
            </a:r>
            <a:endParaRPr lang="en-IL" b="1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3B0D8C49-8352-3767-C1F5-C3AD06601CB5}"/>
                  </a:ext>
                </a:extLst>
              </p14:cNvPr>
              <p14:cNvContentPartPr/>
              <p14:nvPr/>
            </p14:nvContentPartPr>
            <p14:xfrm>
              <a:off x="10118901" y="5972464"/>
              <a:ext cx="222840" cy="4114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3B0D8C49-8352-3767-C1F5-C3AD06601CB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064901" y="5864369"/>
                <a:ext cx="330480" cy="62730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20D148D0-D576-C40C-246A-8E6BC9F875DD}"/>
                  </a:ext>
                </a:extLst>
              </p14:cNvPr>
              <p14:cNvContentPartPr/>
              <p14:nvPr/>
            </p14:nvContentPartPr>
            <p14:xfrm>
              <a:off x="9802101" y="5701905"/>
              <a:ext cx="165960" cy="40032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20D148D0-D576-C40C-246A-8E6BC9F875D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747984" y="5594002"/>
                <a:ext cx="273834" cy="615766"/>
              </a:xfrm>
              <a:prstGeom prst="rect">
                <a:avLst/>
              </a:prstGeom>
            </p:spPr>
          </p:pic>
        </mc:Fallback>
      </mc:AlternateContent>
      <p:sp>
        <p:nvSpPr>
          <p:cNvPr id="41" name="Rectangle 40">
            <a:extLst>
              <a:ext uri="{FF2B5EF4-FFF2-40B4-BE49-F238E27FC236}">
                <a16:creationId xmlns:a16="http://schemas.microsoft.com/office/drawing/2014/main" id="{C924A40B-85B6-E26D-2B1D-CC879C8D2DA3}"/>
              </a:ext>
            </a:extLst>
          </p:cNvPr>
          <p:cNvSpPr/>
          <p:nvPr/>
        </p:nvSpPr>
        <p:spPr>
          <a:xfrm>
            <a:off x="84627" y="100390"/>
            <a:ext cx="2934301" cy="412377"/>
          </a:xfrm>
          <a:custGeom>
            <a:avLst/>
            <a:gdLst>
              <a:gd name="connsiteX0" fmla="*/ 0 w 2934301"/>
              <a:gd name="connsiteY0" fmla="*/ 0 h 412377"/>
              <a:gd name="connsiteX1" fmla="*/ 616203 w 2934301"/>
              <a:gd name="connsiteY1" fmla="*/ 0 h 412377"/>
              <a:gd name="connsiteX2" fmla="*/ 1144377 w 2934301"/>
              <a:gd name="connsiteY2" fmla="*/ 0 h 412377"/>
              <a:gd name="connsiteX3" fmla="*/ 1672552 w 2934301"/>
              <a:gd name="connsiteY3" fmla="*/ 0 h 412377"/>
              <a:gd name="connsiteX4" fmla="*/ 2288755 w 2934301"/>
              <a:gd name="connsiteY4" fmla="*/ 0 h 412377"/>
              <a:gd name="connsiteX5" fmla="*/ 2934301 w 2934301"/>
              <a:gd name="connsiteY5" fmla="*/ 0 h 412377"/>
              <a:gd name="connsiteX6" fmla="*/ 2934301 w 2934301"/>
              <a:gd name="connsiteY6" fmla="*/ 412377 h 412377"/>
              <a:gd name="connsiteX7" fmla="*/ 2347441 w 2934301"/>
              <a:gd name="connsiteY7" fmla="*/ 412377 h 412377"/>
              <a:gd name="connsiteX8" fmla="*/ 1760581 w 2934301"/>
              <a:gd name="connsiteY8" fmla="*/ 412377 h 412377"/>
              <a:gd name="connsiteX9" fmla="*/ 1173720 w 2934301"/>
              <a:gd name="connsiteY9" fmla="*/ 412377 h 412377"/>
              <a:gd name="connsiteX10" fmla="*/ 528174 w 2934301"/>
              <a:gd name="connsiteY10" fmla="*/ 412377 h 412377"/>
              <a:gd name="connsiteX11" fmla="*/ 0 w 2934301"/>
              <a:gd name="connsiteY11" fmla="*/ 412377 h 412377"/>
              <a:gd name="connsiteX12" fmla="*/ 0 w 2934301"/>
              <a:gd name="connsiteY12" fmla="*/ 0 h 412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34301" h="412377" extrusionOk="0">
                <a:moveTo>
                  <a:pt x="0" y="0"/>
                </a:moveTo>
                <a:cubicBezTo>
                  <a:pt x="162517" y="9213"/>
                  <a:pt x="357768" y="470"/>
                  <a:pt x="616203" y="0"/>
                </a:cubicBezTo>
                <a:cubicBezTo>
                  <a:pt x="874638" y="-470"/>
                  <a:pt x="958654" y="-25273"/>
                  <a:pt x="1144377" y="0"/>
                </a:cubicBezTo>
                <a:cubicBezTo>
                  <a:pt x="1330100" y="25273"/>
                  <a:pt x="1436155" y="-13034"/>
                  <a:pt x="1672552" y="0"/>
                </a:cubicBezTo>
                <a:cubicBezTo>
                  <a:pt x="1908950" y="13034"/>
                  <a:pt x="2074594" y="-14356"/>
                  <a:pt x="2288755" y="0"/>
                </a:cubicBezTo>
                <a:cubicBezTo>
                  <a:pt x="2502916" y="14356"/>
                  <a:pt x="2689725" y="-20570"/>
                  <a:pt x="2934301" y="0"/>
                </a:cubicBezTo>
                <a:cubicBezTo>
                  <a:pt x="2926394" y="189043"/>
                  <a:pt x="2913747" y="244806"/>
                  <a:pt x="2934301" y="412377"/>
                </a:cubicBezTo>
                <a:cubicBezTo>
                  <a:pt x="2743991" y="388162"/>
                  <a:pt x="2614650" y="437452"/>
                  <a:pt x="2347441" y="412377"/>
                </a:cubicBezTo>
                <a:cubicBezTo>
                  <a:pt x="2080232" y="387302"/>
                  <a:pt x="2046642" y="411878"/>
                  <a:pt x="1760581" y="412377"/>
                </a:cubicBezTo>
                <a:cubicBezTo>
                  <a:pt x="1474520" y="412876"/>
                  <a:pt x="1411740" y="398025"/>
                  <a:pt x="1173720" y="412377"/>
                </a:cubicBezTo>
                <a:cubicBezTo>
                  <a:pt x="935700" y="426729"/>
                  <a:pt x="760004" y="416709"/>
                  <a:pt x="528174" y="412377"/>
                </a:cubicBezTo>
                <a:cubicBezTo>
                  <a:pt x="296344" y="408045"/>
                  <a:pt x="130207" y="423421"/>
                  <a:pt x="0" y="412377"/>
                </a:cubicBezTo>
                <a:cubicBezTo>
                  <a:pt x="2412" y="273576"/>
                  <a:pt x="7640" y="92880"/>
                  <a:pt x="0" y="0"/>
                </a:cubicBezTo>
                <a:close/>
              </a:path>
            </a:pathLst>
          </a:custGeom>
          <a:noFill/>
          <a:ln>
            <a:solidFill>
              <a:srgbClr val="FFFF00"/>
            </a:solidFill>
            <a:extLst>
              <a:ext uri="{C807C97D-BFC1-408E-A445-0C87EB9F89A2}">
                <ask:lineSketchStyleProps xmlns:ask="http://schemas.microsoft.com/office/drawing/2018/sketchyshapes" sd="386252961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4BA21FB-85F3-BA44-1350-93173EF663DC}"/>
              </a:ext>
            </a:extLst>
          </p:cNvPr>
          <p:cNvSpPr txBox="1"/>
          <p:nvPr/>
        </p:nvSpPr>
        <p:spPr>
          <a:xfrm>
            <a:off x="-1" y="116541"/>
            <a:ext cx="35940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Implementation-subunits block </a:t>
            </a:r>
            <a:endParaRPr lang="en-IL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976C87-78E7-4395-52D0-001631304A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37044" y="5364071"/>
            <a:ext cx="2880780" cy="13215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3E9FF9BE-C88E-2A4A-E17C-A2E5264235D2}"/>
                  </a:ext>
                </a:extLst>
              </p14:cNvPr>
              <p14:cNvContentPartPr/>
              <p14:nvPr/>
            </p14:nvContentPartPr>
            <p14:xfrm>
              <a:off x="10325362" y="5945163"/>
              <a:ext cx="261360" cy="4932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3E9FF9BE-C88E-2A4A-E17C-A2E5264235D2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289362" y="5873163"/>
                <a:ext cx="333000" cy="636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60739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8D2773-4A48-04B4-AF72-4095DE475A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10D7752D-0C87-E608-7EA9-EAFDFA650A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2213252"/>
              </p:ext>
            </p:extLst>
          </p:nvPr>
        </p:nvGraphicFramePr>
        <p:xfrm>
          <a:off x="545407" y="2096922"/>
          <a:ext cx="2600360" cy="22408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50090">
                  <a:extLst>
                    <a:ext uri="{9D8B030D-6E8A-4147-A177-3AD203B41FA5}">
                      <a16:colId xmlns:a16="http://schemas.microsoft.com/office/drawing/2014/main" val="1456397637"/>
                    </a:ext>
                  </a:extLst>
                </a:gridCol>
                <a:gridCol w="650090">
                  <a:extLst>
                    <a:ext uri="{9D8B030D-6E8A-4147-A177-3AD203B41FA5}">
                      <a16:colId xmlns:a16="http://schemas.microsoft.com/office/drawing/2014/main" val="198501836"/>
                    </a:ext>
                  </a:extLst>
                </a:gridCol>
                <a:gridCol w="650090">
                  <a:extLst>
                    <a:ext uri="{9D8B030D-6E8A-4147-A177-3AD203B41FA5}">
                      <a16:colId xmlns:a16="http://schemas.microsoft.com/office/drawing/2014/main" val="1133284625"/>
                    </a:ext>
                  </a:extLst>
                </a:gridCol>
                <a:gridCol w="650090">
                  <a:extLst>
                    <a:ext uri="{9D8B030D-6E8A-4147-A177-3AD203B41FA5}">
                      <a16:colId xmlns:a16="http://schemas.microsoft.com/office/drawing/2014/main" val="3251258045"/>
                    </a:ext>
                  </a:extLst>
                </a:gridCol>
              </a:tblGrid>
              <a:tr h="560205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1</a:t>
                      </a:r>
                      <a:endParaRPr lang="en-IL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2</a:t>
                      </a:r>
                      <a:endParaRPr lang="en-IL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3</a:t>
                      </a:r>
                      <a:endParaRPr lang="en-IL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4</a:t>
                      </a:r>
                      <a:endParaRPr lang="en-IL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9163090"/>
                  </a:ext>
                </a:extLst>
              </a:tr>
              <a:tr h="560205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5</a:t>
                      </a:r>
                      <a:endParaRPr lang="en-IL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6</a:t>
                      </a:r>
                      <a:endParaRPr lang="en-IL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7</a:t>
                      </a:r>
                      <a:endParaRPr lang="en-IL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8</a:t>
                      </a:r>
                      <a:endParaRPr lang="en-IL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5570144"/>
                  </a:ext>
                </a:extLst>
              </a:tr>
              <a:tr h="560205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9</a:t>
                      </a:r>
                      <a:endParaRPr lang="en-IL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10</a:t>
                      </a:r>
                      <a:endParaRPr lang="en-IL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11</a:t>
                      </a:r>
                      <a:endParaRPr lang="en-IL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12</a:t>
                      </a:r>
                      <a:endParaRPr lang="en-IL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7319455"/>
                  </a:ext>
                </a:extLst>
              </a:tr>
              <a:tr h="560205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13</a:t>
                      </a:r>
                      <a:endParaRPr lang="en-IL" sz="24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14</a:t>
                      </a:r>
                      <a:endParaRPr lang="en-IL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15</a:t>
                      </a:r>
                      <a:endParaRPr lang="en-IL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16</a:t>
                      </a:r>
                      <a:endParaRPr lang="en-IL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0196213"/>
                  </a:ext>
                </a:extLst>
              </a:tr>
            </a:tbl>
          </a:graphicData>
        </a:graphic>
      </p:graphicFrame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C90BC653-C213-4232-7570-3FDDFFB59A31}"/>
              </a:ext>
            </a:extLst>
          </p:cNvPr>
          <p:cNvGraphicFramePr>
            <a:graphicFrameLocks noGrp="1"/>
          </p:cNvGraphicFramePr>
          <p:nvPr/>
        </p:nvGraphicFramePr>
        <p:xfrm>
          <a:off x="8477222" y="683539"/>
          <a:ext cx="2681838" cy="40771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93946">
                  <a:extLst>
                    <a:ext uri="{9D8B030D-6E8A-4147-A177-3AD203B41FA5}">
                      <a16:colId xmlns:a16="http://schemas.microsoft.com/office/drawing/2014/main" val="1993018381"/>
                    </a:ext>
                  </a:extLst>
                </a:gridCol>
                <a:gridCol w="893946">
                  <a:extLst>
                    <a:ext uri="{9D8B030D-6E8A-4147-A177-3AD203B41FA5}">
                      <a16:colId xmlns:a16="http://schemas.microsoft.com/office/drawing/2014/main" val="1626401504"/>
                    </a:ext>
                  </a:extLst>
                </a:gridCol>
                <a:gridCol w="893946">
                  <a:extLst>
                    <a:ext uri="{9D8B030D-6E8A-4147-A177-3AD203B41FA5}">
                      <a16:colId xmlns:a16="http://schemas.microsoft.com/office/drawing/2014/main" val="1454515630"/>
                    </a:ext>
                  </a:extLst>
                </a:gridCol>
              </a:tblGrid>
              <a:tr h="815435"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/>
                        <a:t>Sram</a:t>
                      </a:r>
                      <a:r>
                        <a:rPr lang="en-US" b="1" dirty="0"/>
                        <a:t> 0</a:t>
                      </a:r>
                      <a:endParaRPr lang="en-IL" b="1" dirty="0"/>
                    </a:p>
                  </a:txBody>
                  <a:tcPr>
                    <a:solidFill>
                      <a:schemeClr val="bg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/>
                        <a:t>Sram</a:t>
                      </a:r>
                      <a:r>
                        <a:rPr lang="en-US" b="1" dirty="0"/>
                        <a:t> 1</a:t>
                      </a:r>
                      <a:endParaRPr lang="en-IL" b="1" dirty="0"/>
                    </a:p>
                  </a:txBody>
                  <a:tcPr>
                    <a:solidFill>
                      <a:schemeClr val="bg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/>
                        <a:t>Sram</a:t>
                      </a:r>
                      <a:r>
                        <a:rPr lang="en-US" b="1" dirty="0"/>
                        <a:t> 2</a:t>
                      </a:r>
                      <a:endParaRPr lang="en-IL" b="1" dirty="0"/>
                    </a:p>
                  </a:txBody>
                  <a:tcPr>
                    <a:solidFill>
                      <a:schemeClr val="bg2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7221943"/>
                  </a:ext>
                </a:extLst>
              </a:tr>
              <a:tr h="815435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X </a:t>
                      </a:r>
                      <a:endParaRPr lang="en-IL" sz="28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X </a:t>
                      </a:r>
                      <a:endParaRPr lang="en-IL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X</a:t>
                      </a:r>
                      <a:endParaRPr lang="en-IL" sz="28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180051"/>
                  </a:ext>
                </a:extLst>
              </a:tr>
              <a:tr h="815435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X </a:t>
                      </a:r>
                      <a:endParaRPr lang="en-IL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X </a:t>
                      </a:r>
                      <a:endParaRPr lang="en-IL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X </a:t>
                      </a:r>
                      <a:endParaRPr lang="en-IL" sz="28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7180419"/>
                  </a:ext>
                </a:extLst>
              </a:tr>
              <a:tr h="815435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X </a:t>
                      </a:r>
                      <a:endParaRPr lang="en-IL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X </a:t>
                      </a:r>
                      <a:endParaRPr lang="en-IL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X </a:t>
                      </a:r>
                      <a:endParaRPr lang="en-IL" sz="28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9186674"/>
                  </a:ext>
                </a:extLst>
              </a:tr>
              <a:tr h="815435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X </a:t>
                      </a:r>
                      <a:endParaRPr lang="en-IL" sz="28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X </a:t>
                      </a:r>
                      <a:endParaRPr lang="en-IL" sz="28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X </a:t>
                      </a:r>
                      <a:endParaRPr lang="en-IL" sz="2800" b="1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12199671"/>
                  </a:ext>
                </a:extLst>
              </a:tr>
            </a:tbl>
          </a:graphicData>
        </a:graphic>
      </p:graphicFrame>
      <p:sp>
        <p:nvSpPr>
          <p:cNvPr id="17" name="Rectangle 16">
            <a:extLst>
              <a:ext uri="{FF2B5EF4-FFF2-40B4-BE49-F238E27FC236}">
                <a16:creationId xmlns:a16="http://schemas.microsoft.com/office/drawing/2014/main" id="{24F981A6-F478-526C-DD36-836D44551981}"/>
              </a:ext>
            </a:extLst>
          </p:cNvPr>
          <p:cNvSpPr/>
          <p:nvPr/>
        </p:nvSpPr>
        <p:spPr>
          <a:xfrm>
            <a:off x="545407" y="1375849"/>
            <a:ext cx="2431908" cy="534154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Original image</a:t>
            </a:r>
            <a:endParaRPr lang="en-IL" b="1" dirty="0">
              <a:solidFill>
                <a:schemeClr val="bg1"/>
              </a:solidFill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B2020487-0940-E894-0058-76934E4288F9}"/>
              </a:ext>
            </a:extLst>
          </p:cNvPr>
          <p:cNvCxnSpPr/>
          <p:nvPr/>
        </p:nvCxnSpPr>
        <p:spPr>
          <a:xfrm>
            <a:off x="3145767" y="3217332"/>
            <a:ext cx="97855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9B061F3F-625B-3000-70BA-CC8F0B21994B}"/>
              </a:ext>
            </a:extLst>
          </p:cNvPr>
          <p:cNvSpPr/>
          <p:nvPr/>
        </p:nvSpPr>
        <p:spPr>
          <a:xfrm>
            <a:off x="4594296" y="1375849"/>
            <a:ext cx="2431908" cy="534154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Original image + Padding</a:t>
            </a:r>
            <a:endParaRPr lang="en-IL" b="1" dirty="0">
              <a:solidFill>
                <a:schemeClr val="bg1"/>
              </a:solidFill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B5B10C0-78DF-2E4F-9B19-489B8825D0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2555324"/>
              </p:ext>
            </p:extLst>
          </p:nvPr>
        </p:nvGraphicFramePr>
        <p:xfrm>
          <a:off x="4193697" y="2012619"/>
          <a:ext cx="3180156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30026">
                  <a:extLst>
                    <a:ext uri="{9D8B030D-6E8A-4147-A177-3AD203B41FA5}">
                      <a16:colId xmlns:a16="http://schemas.microsoft.com/office/drawing/2014/main" val="1128000298"/>
                    </a:ext>
                  </a:extLst>
                </a:gridCol>
                <a:gridCol w="530026">
                  <a:extLst>
                    <a:ext uri="{9D8B030D-6E8A-4147-A177-3AD203B41FA5}">
                      <a16:colId xmlns:a16="http://schemas.microsoft.com/office/drawing/2014/main" val="1456397637"/>
                    </a:ext>
                  </a:extLst>
                </a:gridCol>
                <a:gridCol w="530026">
                  <a:extLst>
                    <a:ext uri="{9D8B030D-6E8A-4147-A177-3AD203B41FA5}">
                      <a16:colId xmlns:a16="http://schemas.microsoft.com/office/drawing/2014/main" val="198501836"/>
                    </a:ext>
                  </a:extLst>
                </a:gridCol>
                <a:gridCol w="530026">
                  <a:extLst>
                    <a:ext uri="{9D8B030D-6E8A-4147-A177-3AD203B41FA5}">
                      <a16:colId xmlns:a16="http://schemas.microsoft.com/office/drawing/2014/main" val="1133284625"/>
                    </a:ext>
                  </a:extLst>
                </a:gridCol>
                <a:gridCol w="530026">
                  <a:extLst>
                    <a:ext uri="{9D8B030D-6E8A-4147-A177-3AD203B41FA5}">
                      <a16:colId xmlns:a16="http://schemas.microsoft.com/office/drawing/2014/main" val="3251258045"/>
                    </a:ext>
                  </a:extLst>
                </a:gridCol>
                <a:gridCol w="530026">
                  <a:extLst>
                    <a:ext uri="{9D8B030D-6E8A-4147-A177-3AD203B41FA5}">
                      <a16:colId xmlns:a16="http://schemas.microsoft.com/office/drawing/2014/main" val="1187548580"/>
                    </a:ext>
                  </a:extLst>
                </a:gridCol>
              </a:tblGrid>
              <a:tr h="37347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0</a:t>
                      </a:r>
                      <a:endParaRPr lang="en-IL" sz="2400" b="1" dirty="0"/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0</a:t>
                      </a:r>
                      <a:endParaRPr lang="en-IL" sz="2400" b="1" dirty="0"/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0</a:t>
                      </a:r>
                      <a:endParaRPr lang="en-IL" sz="2400" b="1" dirty="0"/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0</a:t>
                      </a:r>
                      <a:endParaRPr lang="en-IL" sz="2400" b="1" dirty="0"/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0</a:t>
                      </a:r>
                      <a:endParaRPr lang="en-IL" sz="2400" b="1" dirty="0"/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0</a:t>
                      </a:r>
                      <a:endParaRPr lang="en-IL" sz="2400" b="1" dirty="0"/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9125413"/>
                  </a:ext>
                </a:extLst>
              </a:tr>
              <a:tr h="37347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0</a:t>
                      </a:r>
                      <a:endParaRPr lang="en-IL" sz="2400" b="1" dirty="0"/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1</a:t>
                      </a:r>
                      <a:endParaRPr lang="en-IL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2</a:t>
                      </a:r>
                      <a:endParaRPr lang="en-IL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3</a:t>
                      </a:r>
                      <a:endParaRPr lang="en-IL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4</a:t>
                      </a:r>
                      <a:endParaRPr lang="en-IL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0</a:t>
                      </a:r>
                      <a:endParaRPr lang="en-IL" sz="2400" b="1" dirty="0"/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9163090"/>
                  </a:ext>
                </a:extLst>
              </a:tr>
              <a:tr h="37347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0</a:t>
                      </a:r>
                      <a:endParaRPr lang="en-IL" sz="2400" b="1" dirty="0"/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5</a:t>
                      </a:r>
                      <a:endParaRPr lang="en-IL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6</a:t>
                      </a:r>
                      <a:endParaRPr lang="en-IL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7</a:t>
                      </a:r>
                      <a:endParaRPr lang="en-IL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8</a:t>
                      </a:r>
                      <a:endParaRPr lang="en-IL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0</a:t>
                      </a:r>
                      <a:endParaRPr lang="en-IL" sz="2400" b="1" dirty="0"/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570144"/>
                  </a:ext>
                </a:extLst>
              </a:tr>
              <a:tr h="37347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0</a:t>
                      </a:r>
                      <a:endParaRPr lang="en-IL" sz="2400" b="1" dirty="0"/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9</a:t>
                      </a:r>
                      <a:endParaRPr lang="en-IL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10</a:t>
                      </a:r>
                      <a:endParaRPr lang="en-IL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11</a:t>
                      </a:r>
                      <a:endParaRPr lang="en-IL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12</a:t>
                      </a:r>
                      <a:endParaRPr lang="en-IL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0</a:t>
                      </a:r>
                      <a:endParaRPr lang="en-IL" sz="2400" b="1" dirty="0"/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7319455"/>
                  </a:ext>
                </a:extLst>
              </a:tr>
              <a:tr h="37347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0</a:t>
                      </a:r>
                      <a:endParaRPr lang="en-IL" sz="2400" b="1" dirty="0"/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13</a:t>
                      </a:r>
                      <a:endParaRPr lang="en-IL" sz="24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14</a:t>
                      </a:r>
                      <a:endParaRPr lang="en-IL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15</a:t>
                      </a:r>
                      <a:endParaRPr lang="en-IL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16</a:t>
                      </a:r>
                      <a:endParaRPr lang="en-IL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0</a:t>
                      </a:r>
                      <a:endParaRPr lang="en-IL" sz="2400" b="1" dirty="0"/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0196213"/>
                  </a:ext>
                </a:extLst>
              </a:tr>
              <a:tr h="37347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0</a:t>
                      </a:r>
                      <a:endParaRPr lang="en-IL" sz="2400" b="1" dirty="0"/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0</a:t>
                      </a:r>
                      <a:endParaRPr lang="en-IL" sz="2400" b="1" dirty="0"/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0</a:t>
                      </a:r>
                      <a:endParaRPr lang="en-IL" sz="2400" b="1" dirty="0"/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0</a:t>
                      </a:r>
                      <a:endParaRPr lang="en-IL" sz="2400" b="1" dirty="0"/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0</a:t>
                      </a:r>
                      <a:endParaRPr lang="en-IL" sz="2400" b="1" dirty="0"/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0</a:t>
                      </a:r>
                      <a:endParaRPr lang="en-IL" sz="2400" b="1" dirty="0"/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30514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162777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5AB9AE-6681-9345-1B5A-E21305D65F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8E73E62B-3BA9-8B1F-72D7-16817C5991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9874261"/>
              </p:ext>
            </p:extLst>
          </p:nvPr>
        </p:nvGraphicFramePr>
        <p:xfrm>
          <a:off x="8477222" y="683539"/>
          <a:ext cx="2681838" cy="40771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93946">
                  <a:extLst>
                    <a:ext uri="{9D8B030D-6E8A-4147-A177-3AD203B41FA5}">
                      <a16:colId xmlns:a16="http://schemas.microsoft.com/office/drawing/2014/main" val="1993018381"/>
                    </a:ext>
                  </a:extLst>
                </a:gridCol>
                <a:gridCol w="893946">
                  <a:extLst>
                    <a:ext uri="{9D8B030D-6E8A-4147-A177-3AD203B41FA5}">
                      <a16:colId xmlns:a16="http://schemas.microsoft.com/office/drawing/2014/main" val="1626401504"/>
                    </a:ext>
                  </a:extLst>
                </a:gridCol>
                <a:gridCol w="893946">
                  <a:extLst>
                    <a:ext uri="{9D8B030D-6E8A-4147-A177-3AD203B41FA5}">
                      <a16:colId xmlns:a16="http://schemas.microsoft.com/office/drawing/2014/main" val="1454515630"/>
                    </a:ext>
                  </a:extLst>
                </a:gridCol>
              </a:tblGrid>
              <a:tr h="815435"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/>
                        <a:t>Sram</a:t>
                      </a:r>
                      <a:r>
                        <a:rPr lang="en-US" b="1" dirty="0"/>
                        <a:t> 0</a:t>
                      </a:r>
                      <a:endParaRPr lang="en-IL" b="1" dirty="0"/>
                    </a:p>
                  </a:txBody>
                  <a:tcPr>
                    <a:solidFill>
                      <a:schemeClr val="bg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/>
                        <a:t>Sram</a:t>
                      </a:r>
                      <a:r>
                        <a:rPr lang="en-US" b="1" dirty="0"/>
                        <a:t> 1</a:t>
                      </a:r>
                      <a:endParaRPr lang="en-IL" b="1" dirty="0"/>
                    </a:p>
                  </a:txBody>
                  <a:tcPr>
                    <a:solidFill>
                      <a:schemeClr val="bg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/>
                        <a:t>Sram</a:t>
                      </a:r>
                      <a:r>
                        <a:rPr lang="en-US" b="1" dirty="0"/>
                        <a:t> 2</a:t>
                      </a:r>
                      <a:endParaRPr lang="en-IL" b="1" dirty="0"/>
                    </a:p>
                  </a:txBody>
                  <a:tcPr>
                    <a:solidFill>
                      <a:schemeClr val="bg2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7221943"/>
                  </a:ext>
                </a:extLst>
              </a:tr>
              <a:tr h="815435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1 </a:t>
                      </a:r>
                      <a:endParaRPr lang="en-IL" sz="2800" b="1" dirty="0"/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X </a:t>
                      </a:r>
                      <a:endParaRPr lang="en-IL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X</a:t>
                      </a:r>
                      <a:endParaRPr lang="en-IL" sz="28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180051"/>
                  </a:ext>
                </a:extLst>
              </a:tr>
              <a:tr h="815435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X </a:t>
                      </a:r>
                      <a:endParaRPr lang="en-IL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X </a:t>
                      </a:r>
                      <a:endParaRPr lang="en-IL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X </a:t>
                      </a:r>
                      <a:endParaRPr lang="en-IL" sz="28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7180419"/>
                  </a:ext>
                </a:extLst>
              </a:tr>
              <a:tr h="815435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X </a:t>
                      </a:r>
                      <a:endParaRPr lang="en-IL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X </a:t>
                      </a:r>
                      <a:endParaRPr lang="en-IL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X </a:t>
                      </a:r>
                      <a:endParaRPr lang="en-IL" sz="28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9186674"/>
                  </a:ext>
                </a:extLst>
              </a:tr>
              <a:tr h="815435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X </a:t>
                      </a:r>
                      <a:endParaRPr lang="en-IL" sz="28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X </a:t>
                      </a:r>
                      <a:endParaRPr lang="en-IL" sz="28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X </a:t>
                      </a:r>
                      <a:endParaRPr lang="en-IL" sz="2800" b="1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12199671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1E7B47C1-0E06-E55D-EF83-E4061A9019DB}"/>
              </a:ext>
            </a:extLst>
          </p:cNvPr>
          <p:cNvSpPr/>
          <p:nvPr/>
        </p:nvSpPr>
        <p:spPr>
          <a:xfrm>
            <a:off x="2525300" y="113919"/>
            <a:ext cx="2431908" cy="534154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Original image + Padding</a:t>
            </a:r>
            <a:endParaRPr lang="en-IL" b="1" dirty="0">
              <a:solidFill>
                <a:schemeClr val="bg1"/>
              </a:solidFill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80FF49C-D697-6887-498D-F131A509E5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0130012"/>
              </p:ext>
            </p:extLst>
          </p:nvPr>
        </p:nvGraphicFramePr>
        <p:xfrm>
          <a:off x="2124701" y="750689"/>
          <a:ext cx="3180156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30026">
                  <a:extLst>
                    <a:ext uri="{9D8B030D-6E8A-4147-A177-3AD203B41FA5}">
                      <a16:colId xmlns:a16="http://schemas.microsoft.com/office/drawing/2014/main" val="1128000298"/>
                    </a:ext>
                  </a:extLst>
                </a:gridCol>
                <a:gridCol w="530026">
                  <a:extLst>
                    <a:ext uri="{9D8B030D-6E8A-4147-A177-3AD203B41FA5}">
                      <a16:colId xmlns:a16="http://schemas.microsoft.com/office/drawing/2014/main" val="1456397637"/>
                    </a:ext>
                  </a:extLst>
                </a:gridCol>
                <a:gridCol w="530026">
                  <a:extLst>
                    <a:ext uri="{9D8B030D-6E8A-4147-A177-3AD203B41FA5}">
                      <a16:colId xmlns:a16="http://schemas.microsoft.com/office/drawing/2014/main" val="198501836"/>
                    </a:ext>
                  </a:extLst>
                </a:gridCol>
                <a:gridCol w="530026">
                  <a:extLst>
                    <a:ext uri="{9D8B030D-6E8A-4147-A177-3AD203B41FA5}">
                      <a16:colId xmlns:a16="http://schemas.microsoft.com/office/drawing/2014/main" val="1133284625"/>
                    </a:ext>
                  </a:extLst>
                </a:gridCol>
                <a:gridCol w="530026">
                  <a:extLst>
                    <a:ext uri="{9D8B030D-6E8A-4147-A177-3AD203B41FA5}">
                      <a16:colId xmlns:a16="http://schemas.microsoft.com/office/drawing/2014/main" val="3251258045"/>
                    </a:ext>
                  </a:extLst>
                </a:gridCol>
                <a:gridCol w="530026">
                  <a:extLst>
                    <a:ext uri="{9D8B030D-6E8A-4147-A177-3AD203B41FA5}">
                      <a16:colId xmlns:a16="http://schemas.microsoft.com/office/drawing/2014/main" val="1187548580"/>
                    </a:ext>
                  </a:extLst>
                </a:gridCol>
              </a:tblGrid>
              <a:tr h="37347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0</a:t>
                      </a:r>
                      <a:endParaRPr lang="en-IL" sz="2400" b="1" dirty="0"/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0</a:t>
                      </a:r>
                      <a:endParaRPr lang="en-IL" sz="2400" b="1" dirty="0"/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0</a:t>
                      </a:r>
                      <a:endParaRPr lang="en-IL" sz="2400" b="1" dirty="0"/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0</a:t>
                      </a:r>
                      <a:endParaRPr lang="en-IL" sz="2400" b="1" dirty="0"/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0</a:t>
                      </a:r>
                      <a:endParaRPr lang="en-IL" sz="2400" b="1" dirty="0"/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0</a:t>
                      </a:r>
                      <a:endParaRPr lang="en-IL" sz="2400" b="1" dirty="0"/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9125413"/>
                  </a:ext>
                </a:extLst>
              </a:tr>
              <a:tr h="37347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0</a:t>
                      </a:r>
                      <a:endParaRPr lang="en-IL" sz="2400" b="1" dirty="0"/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1</a:t>
                      </a:r>
                      <a:endParaRPr lang="en-IL" sz="2400" b="1" dirty="0"/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2</a:t>
                      </a:r>
                      <a:endParaRPr lang="en-IL" sz="24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3</a:t>
                      </a:r>
                      <a:endParaRPr lang="en-IL" sz="24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4</a:t>
                      </a:r>
                      <a:endParaRPr lang="en-IL" sz="24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0</a:t>
                      </a:r>
                      <a:endParaRPr lang="en-IL" sz="2400" b="1" dirty="0"/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9163090"/>
                  </a:ext>
                </a:extLst>
              </a:tr>
              <a:tr h="37347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0</a:t>
                      </a:r>
                      <a:endParaRPr lang="en-IL" sz="2400" b="1" dirty="0"/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5</a:t>
                      </a:r>
                      <a:endParaRPr lang="en-IL" sz="24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6</a:t>
                      </a:r>
                      <a:endParaRPr lang="en-IL" sz="24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7</a:t>
                      </a:r>
                      <a:endParaRPr lang="en-IL" sz="24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8</a:t>
                      </a:r>
                      <a:endParaRPr lang="en-IL" sz="24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0</a:t>
                      </a:r>
                      <a:endParaRPr lang="en-IL" sz="2400" b="1" dirty="0"/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570144"/>
                  </a:ext>
                </a:extLst>
              </a:tr>
              <a:tr h="37347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0</a:t>
                      </a:r>
                      <a:endParaRPr lang="en-IL" sz="2400" b="1" dirty="0"/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9</a:t>
                      </a:r>
                      <a:endParaRPr lang="en-IL" sz="24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10</a:t>
                      </a:r>
                      <a:endParaRPr lang="en-IL" sz="24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11</a:t>
                      </a:r>
                      <a:endParaRPr lang="en-IL" sz="24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12</a:t>
                      </a:r>
                      <a:endParaRPr lang="en-IL" sz="24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0</a:t>
                      </a:r>
                      <a:endParaRPr lang="en-IL" sz="2400" b="1" dirty="0"/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7319455"/>
                  </a:ext>
                </a:extLst>
              </a:tr>
              <a:tr h="37347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0</a:t>
                      </a:r>
                      <a:endParaRPr lang="en-IL" sz="2400" b="1" dirty="0"/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13</a:t>
                      </a:r>
                      <a:endParaRPr lang="en-IL" sz="24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14</a:t>
                      </a:r>
                      <a:endParaRPr lang="en-IL" sz="24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15</a:t>
                      </a:r>
                      <a:endParaRPr lang="en-IL" sz="24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16</a:t>
                      </a:r>
                      <a:endParaRPr lang="en-IL" sz="24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0</a:t>
                      </a:r>
                      <a:endParaRPr lang="en-IL" sz="2400" b="1" dirty="0"/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0196213"/>
                  </a:ext>
                </a:extLst>
              </a:tr>
              <a:tr h="37347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0</a:t>
                      </a:r>
                      <a:endParaRPr lang="en-IL" sz="2400" b="1" dirty="0"/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0</a:t>
                      </a:r>
                      <a:endParaRPr lang="en-IL" sz="2400" b="1" dirty="0"/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0</a:t>
                      </a:r>
                      <a:endParaRPr lang="en-IL" sz="2400" b="1" dirty="0"/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0</a:t>
                      </a:r>
                      <a:endParaRPr lang="en-IL" sz="2400" b="1" dirty="0"/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0</a:t>
                      </a:r>
                      <a:endParaRPr lang="en-IL" sz="2400" b="1" dirty="0"/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0</a:t>
                      </a:r>
                      <a:endParaRPr lang="en-IL" sz="2400" b="1" dirty="0"/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305149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C3F6646-5228-FDDD-3241-64CF6FF1D7D2}"/>
                  </a:ext>
                </a:extLst>
              </p:cNvPr>
              <p:cNvSpPr txBox="1"/>
              <p:nvPr/>
            </p:nvSpPr>
            <p:spPr>
              <a:xfrm>
                <a:off x="8991499" y="5139690"/>
                <a:ext cx="1961947" cy="369332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𝑅𝑒𝑔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𝑡𝑚𝑝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IL" sz="2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C3F6646-5228-FDDD-3241-64CF6FF1D7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1499" y="5139690"/>
                <a:ext cx="1961947" cy="369332"/>
              </a:xfrm>
              <a:prstGeom prst="rect">
                <a:avLst/>
              </a:prstGeom>
              <a:blipFill>
                <a:blip r:embed="rId2"/>
                <a:stretch>
                  <a:fillRect l="-4615" r="-2462" b="-26563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 17">
            <a:extLst>
              <a:ext uri="{FF2B5EF4-FFF2-40B4-BE49-F238E27FC236}">
                <a16:creationId xmlns:a16="http://schemas.microsoft.com/office/drawing/2014/main" id="{5F98A5FC-5300-4353-FD75-C72F3BB160A2}"/>
              </a:ext>
            </a:extLst>
          </p:cNvPr>
          <p:cNvSpPr/>
          <p:nvPr/>
        </p:nvSpPr>
        <p:spPr>
          <a:xfrm>
            <a:off x="8477222" y="113919"/>
            <a:ext cx="851933" cy="452001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Old</a:t>
            </a:r>
            <a:endParaRPr lang="en-IL" b="1" dirty="0">
              <a:solidFill>
                <a:schemeClr val="bg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14628C0-D69E-9FD0-D57D-2EF6B89BFDC5}"/>
              </a:ext>
            </a:extLst>
          </p:cNvPr>
          <p:cNvSpPr/>
          <p:nvPr/>
        </p:nvSpPr>
        <p:spPr>
          <a:xfrm>
            <a:off x="10307127" y="113919"/>
            <a:ext cx="851933" cy="452001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New </a:t>
            </a:r>
            <a:endParaRPr lang="en-IL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5381749-2017-C5F5-9E8D-A1602C3FD413}"/>
                  </a:ext>
                </a:extLst>
              </p:cNvPr>
              <p:cNvSpPr txBox="1"/>
              <p:nvPr/>
            </p:nvSpPr>
            <p:spPr>
              <a:xfrm>
                <a:off x="5677332" y="314207"/>
                <a:ext cx="2526076" cy="369332"/>
              </a:xfrm>
              <a:prstGeom prst="rect">
                <a:avLst/>
              </a:prstGeom>
              <a:noFill/>
              <a:ln w="19050">
                <a:solidFill>
                  <a:srgbClr val="7030A0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𝑤𝑟𝑖𝑡𝑒𝑃𝑛𝑡𝑟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IL" sz="2400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5381749-2017-C5F5-9E8D-A1602C3FD4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7332" y="314207"/>
                <a:ext cx="2526076" cy="369332"/>
              </a:xfrm>
              <a:prstGeom prst="rect">
                <a:avLst/>
              </a:prstGeom>
              <a:blipFill>
                <a:blip r:embed="rId3"/>
                <a:stretch>
                  <a:fillRect b="-1587"/>
                </a:stretch>
              </a:blipFill>
              <a:ln w="1905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E9E89FB-313A-152A-DA23-B2D2E042F16C}"/>
                  </a:ext>
                </a:extLst>
              </p:cNvPr>
              <p:cNvSpPr txBox="1"/>
              <p:nvPr/>
            </p:nvSpPr>
            <p:spPr>
              <a:xfrm>
                <a:off x="5677332" y="846839"/>
                <a:ext cx="2526076" cy="369332"/>
              </a:xfrm>
              <a:prstGeom prst="rect">
                <a:avLst/>
              </a:prstGeom>
              <a:noFill/>
              <a:ln w="19050">
                <a:solidFill>
                  <a:srgbClr val="7030A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𝑐𝑜𝑢𝑛𝑡𝑒𝑟𝑊𝑟𝑖𝑡𝑒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IL" sz="2400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E9E89FB-313A-152A-DA23-B2D2E042F1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7332" y="846839"/>
                <a:ext cx="2526076" cy="369332"/>
              </a:xfrm>
              <a:prstGeom prst="rect">
                <a:avLst/>
              </a:prstGeom>
              <a:blipFill>
                <a:blip r:embed="rId4"/>
                <a:stretch>
                  <a:fillRect l="-2153" r="-2153"/>
                </a:stretch>
              </a:blipFill>
              <a:ln w="1905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626302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11A34A-79CA-CB43-3850-9EC1000099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D723BFB6-AC17-DDC2-9E85-43CD3F41E6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4490535"/>
              </p:ext>
            </p:extLst>
          </p:nvPr>
        </p:nvGraphicFramePr>
        <p:xfrm>
          <a:off x="8477222" y="683539"/>
          <a:ext cx="2681838" cy="40771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93946">
                  <a:extLst>
                    <a:ext uri="{9D8B030D-6E8A-4147-A177-3AD203B41FA5}">
                      <a16:colId xmlns:a16="http://schemas.microsoft.com/office/drawing/2014/main" val="1993018381"/>
                    </a:ext>
                  </a:extLst>
                </a:gridCol>
                <a:gridCol w="893946">
                  <a:extLst>
                    <a:ext uri="{9D8B030D-6E8A-4147-A177-3AD203B41FA5}">
                      <a16:colId xmlns:a16="http://schemas.microsoft.com/office/drawing/2014/main" val="1626401504"/>
                    </a:ext>
                  </a:extLst>
                </a:gridCol>
                <a:gridCol w="893946">
                  <a:extLst>
                    <a:ext uri="{9D8B030D-6E8A-4147-A177-3AD203B41FA5}">
                      <a16:colId xmlns:a16="http://schemas.microsoft.com/office/drawing/2014/main" val="1454515630"/>
                    </a:ext>
                  </a:extLst>
                </a:gridCol>
              </a:tblGrid>
              <a:tr h="815435"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/>
                        <a:t>Sram</a:t>
                      </a:r>
                      <a:r>
                        <a:rPr lang="en-US" b="1" dirty="0"/>
                        <a:t> 0</a:t>
                      </a:r>
                      <a:endParaRPr lang="en-IL" b="1" dirty="0"/>
                    </a:p>
                  </a:txBody>
                  <a:tcPr>
                    <a:solidFill>
                      <a:schemeClr val="bg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/>
                        <a:t>Sram</a:t>
                      </a:r>
                      <a:r>
                        <a:rPr lang="en-US" b="1" dirty="0"/>
                        <a:t> 1</a:t>
                      </a:r>
                      <a:endParaRPr lang="en-IL" b="1" dirty="0"/>
                    </a:p>
                  </a:txBody>
                  <a:tcPr>
                    <a:solidFill>
                      <a:schemeClr val="bg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/>
                        <a:t>Sram</a:t>
                      </a:r>
                      <a:r>
                        <a:rPr lang="en-US" b="1" dirty="0"/>
                        <a:t> 2</a:t>
                      </a:r>
                      <a:endParaRPr lang="en-IL" b="1" dirty="0"/>
                    </a:p>
                  </a:txBody>
                  <a:tcPr>
                    <a:solidFill>
                      <a:schemeClr val="bg2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7221943"/>
                  </a:ext>
                </a:extLst>
              </a:tr>
              <a:tr h="815435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1 </a:t>
                      </a:r>
                      <a:endParaRPr lang="en-IL" sz="28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X </a:t>
                      </a:r>
                      <a:endParaRPr lang="en-IL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X</a:t>
                      </a:r>
                      <a:endParaRPr lang="en-IL" sz="28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180051"/>
                  </a:ext>
                </a:extLst>
              </a:tr>
              <a:tr h="815435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2</a:t>
                      </a:r>
                      <a:endParaRPr lang="en-IL" sz="2800" b="1" dirty="0"/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X </a:t>
                      </a:r>
                      <a:endParaRPr lang="en-IL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X </a:t>
                      </a:r>
                      <a:endParaRPr lang="en-IL" sz="28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7180419"/>
                  </a:ext>
                </a:extLst>
              </a:tr>
              <a:tr h="815435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X </a:t>
                      </a:r>
                      <a:endParaRPr lang="en-IL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X </a:t>
                      </a:r>
                      <a:endParaRPr lang="en-IL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X </a:t>
                      </a:r>
                      <a:endParaRPr lang="en-IL" sz="28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9186674"/>
                  </a:ext>
                </a:extLst>
              </a:tr>
              <a:tr h="815435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X </a:t>
                      </a:r>
                      <a:endParaRPr lang="en-IL" sz="28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X </a:t>
                      </a:r>
                      <a:endParaRPr lang="en-IL" sz="28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X </a:t>
                      </a:r>
                      <a:endParaRPr lang="en-IL" sz="2800" b="1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12199671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3EE92CAC-DBCD-4369-3B56-ED1C61951BE0}"/>
              </a:ext>
            </a:extLst>
          </p:cNvPr>
          <p:cNvSpPr/>
          <p:nvPr/>
        </p:nvSpPr>
        <p:spPr>
          <a:xfrm>
            <a:off x="2525300" y="113919"/>
            <a:ext cx="2431908" cy="534154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Original image + Padding</a:t>
            </a:r>
            <a:endParaRPr lang="en-IL" b="1" dirty="0">
              <a:solidFill>
                <a:schemeClr val="bg1"/>
              </a:solidFill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76BAE3D-B518-DA12-2E5C-D36C9E65DC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5168828"/>
              </p:ext>
            </p:extLst>
          </p:nvPr>
        </p:nvGraphicFramePr>
        <p:xfrm>
          <a:off x="2124701" y="750689"/>
          <a:ext cx="3180156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30026">
                  <a:extLst>
                    <a:ext uri="{9D8B030D-6E8A-4147-A177-3AD203B41FA5}">
                      <a16:colId xmlns:a16="http://schemas.microsoft.com/office/drawing/2014/main" val="1128000298"/>
                    </a:ext>
                  </a:extLst>
                </a:gridCol>
                <a:gridCol w="530026">
                  <a:extLst>
                    <a:ext uri="{9D8B030D-6E8A-4147-A177-3AD203B41FA5}">
                      <a16:colId xmlns:a16="http://schemas.microsoft.com/office/drawing/2014/main" val="1456397637"/>
                    </a:ext>
                  </a:extLst>
                </a:gridCol>
                <a:gridCol w="530026">
                  <a:extLst>
                    <a:ext uri="{9D8B030D-6E8A-4147-A177-3AD203B41FA5}">
                      <a16:colId xmlns:a16="http://schemas.microsoft.com/office/drawing/2014/main" val="198501836"/>
                    </a:ext>
                  </a:extLst>
                </a:gridCol>
                <a:gridCol w="530026">
                  <a:extLst>
                    <a:ext uri="{9D8B030D-6E8A-4147-A177-3AD203B41FA5}">
                      <a16:colId xmlns:a16="http://schemas.microsoft.com/office/drawing/2014/main" val="1133284625"/>
                    </a:ext>
                  </a:extLst>
                </a:gridCol>
                <a:gridCol w="530026">
                  <a:extLst>
                    <a:ext uri="{9D8B030D-6E8A-4147-A177-3AD203B41FA5}">
                      <a16:colId xmlns:a16="http://schemas.microsoft.com/office/drawing/2014/main" val="3251258045"/>
                    </a:ext>
                  </a:extLst>
                </a:gridCol>
                <a:gridCol w="530026">
                  <a:extLst>
                    <a:ext uri="{9D8B030D-6E8A-4147-A177-3AD203B41FA5}">
                      <a16:colId xmlns:a16="http://schemas.microsoft.com/office/drawing/2014/main" val="1187548580"/>
                    </a:ext>
                  </a:extLst>
                </a:gridCol>
              </a:tblGrid>
              <a:tr h="37347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0</a:t>
                      </a:r>
                      <a:endParaRPr lang="en-IL" sz="2400" b="1" dirty="0"/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0</a:t>
                      </a:r>
                      <a:endParaRPr lang="en-IL" sz="2400" b="1" dirty="0"/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0</a:t>
                      </a:r>
                      <a:endParaRPr lang="en-IL" sz="2400" b="1" dirty="0"/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0</a:t>
                      </a:r>
                      <a:endParaRPr lang="en-IL" sz="2400" b="1" dirty="0"/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0</a:t>
                      </a:r>
                      <a:endParaRPr lang="en-IL" sz="2400" b="1" dirty="0"/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0</a:t>
                      </a:r>
                      <a:endParaRPr lang="en-IL" sz="2400" b="1" dirty="0"/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9125413"/>
                  </a:ext>
                </a:extLst>
              </a:tr>
              <a:tr h="37347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0</a:t>
                      </a:r>
                      <a:endParaRPr lang="en-IL" sz="2400" b="1" dirty="0"/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1</a:t>
                      </a:r>
                      <a:endParaRPr lang="en-IL" sz="24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2</a:t>
                      </a:r>
                      <a:endParaRPr lang="en-IL" sz="2400" b="1" dirty="0"/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3</a:t>
                      </a:r>
                      <a:endParaRPr lang="en-IL" sz="24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4</a:t>
                      </a:r>
                      <a:endParaRPr lang="en-IL" sz="24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0</a:t>
                      </a:r>
                      <a:endParaRPr lang="en-IL" sz="2400" b="1" dirty="0"/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9163090"/>
                  </a:ext>
                </a:extLst>
              </a:tr>
              <a:tr h="37347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0</a:t>
                      </a:r>
                      <a:endParaRPr lang="en-IL" sz="2400" b="1" dirty="0"/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5</a:t>
                      </a:r>
                      <a:endParaRPr lang="en-IL" sz="24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6</a:t>
                      </a:r>
                      <a:endParaRPr lang="en-IL" sz="24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7</a:t>
                      </a:r>
                      <a:endParaRPr lang="en-IL" sz="24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8</a:t>
                      </a:r>
                      <a:endParaRPr lang="en-IL" sz="24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0</a:t>
                      </a:r>
                      <a:endParaRPr lang="en-IL" sz="2400" b="1" dirty="0"/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570144"/>
                  </a:ext>
                </a:extLst>
              </a:tr>
              <a:tr h="37347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0</a:t>
                      </a:r>
                      <a:endParaRPr lang="en-IL" sz="2400" b="1" dirty="0"/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9</a:t>
                      </a:r>
                      <a:endParaRPr lang="en-IL" sz="24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10</a:t>
                      </a:r>
                      <a:endParaRPr lang="en-IL" sz="24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11</a:t>
                      </a:r>
                      <a:endParaRPr lang="en-IL" sz="24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12</a:t>
                      </a:r>
                      <a:endParaRPr lang="en-IL" sz="24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0</a:t>
                      </a:r>
                      <a:endParaRPr lang="en-IL" sz="2400" b="1" dirty="0"/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7319455"/>
                  </a:ext>
                </a:extLst>
              </a:tr>
              <a:tr h="37347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0</a:t>
                      </a:r>
                      <a:endParaRPr lang="en-IL" sz="2400" b="1" dirty="0"/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13</a:t>
                      </a:r>
                      <a:endParaRPr lang="en-IL" sz="24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14</a:t>
                      </a:r>
                      <a:endParaRPr lang="en-IL" sz="24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15</a:t>
                      </a:r>
                      <a:endParaRPr lang="en-IL" sz="24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16</a:t>
                      </a:r>
                      <a:endParaRPr lang="en-IL" sz="24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0</a:t>
                      </a:r>
                      <a:endParaRPr lang="en-IL" sz="2400" b="1" dirty="0"/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0196213"/>
                  </a:ext>
                </a:extLst>
              </a:tr>
              <a:tr h="37347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0</a:t>
                      </a:r>
                      <a:endParaRPr lang="en-IL" sz="2400" b="1" dirty="0"/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0</a:t>
                      </a:r>
                      <a:endParaRPr lang="en-IL" sz="2400" b="1" dirty="0"/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0</a:t>
                      </a:r>
                      <a:endParaRPr lang="en-IL" sz="2400" b="1" dirty="0"/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0</a:t>
                      </a:r>
                      <a:endParaRPr lang="en-IL" sz="2400" b="1" dirty="0"/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0</a:t>
                      </a:r>
                      <a:endParaRPr lang="en-IL" sz="2400" b="1" dirty="0"/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0</a:t>
                      </a:r>
                      <a:endParaRPr lang="en-IL" sz="2400" b="1" dirty="0"/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305149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A4DE3F6-7FE5-1A19-8377-75BAD6876E54}"/>
                  </a:ext>
                </a:extLst>
              </p:cNvPr>
              <p:cNvSpPr txBox="1"/>
              <p:nvPr/>
            </p:nvSpPr>
            <p:spPr>
              <a:xfrm>
                <a:off x="8991499" y="5139690"/>
                <a:ext cx="1961947" cy="369332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𝑅𝑒𝑔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𝑡𝑚𝑝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1=1</m:t>
                      </m:r>
                    </m:oMath>
                  </m:oMathPara>
                </a14:m>
                <a:endParaRPr lang="en-IL" sz="2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A4DE3F6-7FE5-1A19-8377-75BAD6876E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1499" y="5139690"/>
                <a:ext cx="1961947" cy="369332"/>
              </a:xfrm>
              <a:prstGeom prst="rect">
                <a:avLst/>
              </a:prstGeom>
              <a:blipFill>
                <a:blip r:embed="rId2"/>
                <a:stretch>
                  <a:fillRect l="-4615" r="-2462" b="-26563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1A21047E-B1A5-AD05-20F8-4D1C5B744613}"/>
              </a:ext>
            </a:extLst>
          </p:cNvPr>
          <p:cNvSpPr/>
          <p:nvPr/>
        </p:nvSpPr>
        <p:spPr>
          <a:xfrm>
            <a:off x="8477222" y="113919"/>
            <a:ext cx="851933" cy="452001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Old</a:t>
            </a:r>
            <a:endParaRPr lang="en-IL" b="1" dirty="0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39BBD4C-E8FC-2F74-829E-1C547A4B00C2}"/>
              </a:ext>
            </a:extLst>
          </p:cNvPr>
          <p:cNvSpPr/>
          <p:nvPr/>
        </p:nvSpPr>
        <p:spPr>
          <a:xfrm>
            <a:off x="10307127" y="113919"/>
            <a:ext cx="851933" cy="452001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New </a:t>
            </a:r>
            <a:endParaRPr lang="en-IL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52B23FB-0454-4C2B-1E74-CDB229044BC8}"/>
                  </a:ext>
                </a:extLst>
              </p:cNvPr>
              <p:cNvSpPr txBox="1"/>
              <p:nvPr/>
            </p:nvSpPr>
            <p:spPr>
              <a:xfrm>
                <a:off x="5677332" y="314207"/>
                <a:ext cx="2526076" cy="369332"/>
              </a:xfrm>
              <a:prstGeom prst="rect">
                <a:avLst/>
              </a:prstGeom>
              <a:noFill/>
              <a:ln w="19050">
                <a:solidFill>
                  <a:srgbClr val="7030A0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𝑤𝑟𝑖𝑡𝑒𝑃𝑛𝑡𝑟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IL" sz="2400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52B23FB-0454-4C2B-1E74-CDB229044B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7332" y="314207"/>
                <a:ext cx="2526076" cy="369332"/>
              </a:xfrm>
              <a:prstGeom prst="rect">
                <a:avLst/>
              </a:prstGeom>
              <a:blipFill>
                <a:blip r:embed="rId3"/>
                <a:stretch>
                  <a:fillRect b="-1587"/>
                </a:stretch>
              </a:blipFill>
              <a:ln w="1905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3A42A21-2349-C0F9-CBF2-3FBC1E92323D}"/>
                  </a:ext>
                </a:extLst>
              </p:cNvPr>
              <p:cNvSpPr txBox="1"/>
              <p:nvPr/>
            </p:nvSpPr>
            <p:spPr>
              <a:xfrm>
                <a:off x="5677332" y="846839"/>
                <a:ext cx="2526076" cy="369332"/>
              </a:xfrm>
              <a:prstGeom prst="rect">
                <a:avLst/>
              </a:prstGeom>
              <a:noFill/>
              <a:ln w="19050">
                <a:solidFill>
                  <a:srgbClr val="7030A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𝑐𝑜𝑢𝑛𝑡𝑒𝑟𝑊𝑟𝑖𝑡𝑒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IL" sz="24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3A42A21-2349-C0F9-CBF2-3FBC1E9232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7332" y="846839"/>
                <a:ext cx="2526076" cy="369332"/>
              </a:xfrm>
              <a:prstGeom prst="rect">
                <a:avLst/>
              </a:prstGeom>
              <a:blipFill>
                <a:blip r:embed="rId4"/>
                <a:stretch>
                  <a:fillRect l="-2153" r="-2153"/>
                </a:stretch>
              </a:blipFill>
              <a:ln w="1905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109368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7E4444-67EA-F267-87FA-004F47A03E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77B55AE0-9256-E761-0169-879C5CF780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9648647"/>
              </p:ext>
            </p:extLst>
          </p:nvPr>
        </p:nvGraphicFramePr>
        <p:xfrm>
          <a:off x="8477222" y="683539"/>
          <a:ext cx="2681838" cy="40771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93946">
                  <a:extLst>
                    <a:ext uri="{9D8B030D-6E8A-4147-A177-3AD203B41FA5}">
                      <a16:colId xmlns:a16="http://schemas.microsoft.com/office/drawing/2014/main" val="1993018381"/>
                    </a:ext>
                  </a:extLst>
                </a:gridCol>
                <a:gridCol w="893946">
                  <a:extLst>
                    <a:ext uri="{9D8B030D-6E8A-4147-A177-3AD203B41FA5}">
                      <a16:colId xmlns:a16="http://schemas.microsoft.com/office/drawing/2014/main" val="1626401504"/>
                    </a:ext>
                  </a:extLst>
                </a:gridCol>
                <a:gridCol w="893946">
                  <a:extLst>
                    <a:ext uri="{9D8B030D-6E8A-4147-A177-3AD203B41FA5}">
                      <a16:colId xmlns:a16="http://schemas.microsoft.com/office/drawing/2014/main" val="1454515630"/>
                    </a:ext>
                  </a:extLst>
                </a:gridCol>
              </a:tblGrid>
              <a:tr h="815435"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/>
                        <a:t>Sram</a:t>
                      </a:r>
                      <a:r>
                        <a:rPr lang="en-US" b="1" dirty="0"/>
                        <a:t> 0</a:t>
                      </a:r>
                      <a:endParaRPr lang="en-IL" b="1" dirty="0"/>
                    </a:p>
                  </a:txBody>
                  <a:tcPr>
                    <a:solidFill>
                      <a:schemeClr val="bg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/>
                        <a:t>Sram</a:t>
                      </a:r>
                      <a:r>
                        <a:rPr lang="en-US" b="1" dirty="0"/>
                        <a:t> 1</a:t>
                      </a:r>
                      <a:endParaRPr lang="en-IL" b="1" dirty="0"/>
                    </a:p>
                  </a:txBody>
                  <a:tcPr>
                    <a:solidFill>
                      <a:schemeClr val="bg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/>
                        <a:t>Sram</a:t>
                      </a:r>
                      <a:r>
                        <a:rPr lang="en-US" b="1" dirty="0"/>
                        <a:t> 2</a:t>
                      </a:r>
                      <a:endParaRPr lang="en-IL" b="1" dirty="0"/>
                    </a:p>
                  </a:txBody>
                  <a:tcPr>
                    <a:solidFill>
                      <a:schemeClr val="bg2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7221943"/>
                  </a:ext>
                </a:extLst>
              </a:tr>
              <a:tr h="815435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1 </a:t>
                      </a:r>
                      <a:endParaRPr lang="en-IL" sz="28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X </a:t>
                      </a:r>
                      <a:endParaRPr lang="en-IL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X</a:t>
                      </a:r>
                      <a:endParaRPr lang="en-IL" sz="28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180051"/>
                  </a:ext>
                </a:extLst>
              </a:tr>
              <a:tr h="815435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2</a:t>
                      </a:r>
                      <a:endParaRPr lang="en-IL" sz="28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X </a:t>
                      </a:r>
                      <a:endParaRPr lang="en-IL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X </a:t>
                      </a:r>
                      <a:endParaRPr lang="en-IL" sz="28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7180419"/>
                  </a:ext>
                </a:extLst>
              </a:tr>
              <a:tr h="815435">
                <a:tc>
                  <a:txBody>
                    <a:bodyPr/>
                    <a:lstStyle/>
                    <a:p>
                      <a:pPr algn="ctr"/>
                      <a:r>
                        <a:rPr lang="he-IL" sz="2800" b="1" dirty="0"/>
                        <a:t>3</a:t>
                      </a:r>
                      <a:r>
                        <a:rPr lang="en-US" sz="2800" b="1" dirty="0"/>
                        <a:t> </a:t>
                      </a:r>
                      <a:endParaRPr lang="en-IL" sz="2800" b="1" dirty="0"/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X </a:t>
                      </a:r>
                      <a:endParaRPr lang="en-IL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X </a:t>
                      </a:r>
                      <a:endParaRPr lang="en-IL" sz="28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9186674"/>
                  </a:ext>
                </a:extLst>
              </a:tr>
              <a:tr h="815435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X </a:t>
                      </a:r>
                      <a:endParaRPr lang="en-IL" sz="28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X </a:t>
                      </a:r>
                      <a:endParaRPr lang="en-IL" sz="28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X </a:t>
                      </a:r>
                      <a:endParaRPr lang="en-IL" sz="2800" b="1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12199671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1DA9A028-3F58-2A96-9A29-3513D37B7C03}"/>
              </a:ext>
            </a:extLst>
          </p:cNvPr>
          <p:cNvSpPr/>
          <p:nvPr/>
        </p:nvSpPr>
        <p:spPr>
          <a:xfrm>
            <a:off x="2525300" y="113919"/>
            <a:ext cx="2431908" cy="534154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Original image + Padding</a:t>
            </a:r>
            <a:endParaRPr lang="en-IL" b="1" dirty="0">
              <a:solidFill>
                <a:schemeClr val="bg1"/>
              </a:solidFill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D4560D1-4B0A-F6E8-2741-CF80F7054A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8149288"/>
              </p:ext>
            </p:extLst>
          </p:nvPr>
        </p:nvGraphicFramePr>
        <p:xfrm>
          <a:off x="2124701" y="750689"/>
          <a:ext cx="3180156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30026">
                  <a:extLst>
                    <a:ext uri="{9D8B030D-6E8A-4147-A177-3AD203B41FA5}">
                      <a16:colId xmlns:a16="http://schemas.microsoft.com/office/drawing/2014/main" val="1128000298"/>
                    </a:ext>
                  </a:extLst>
                </a:gridCol>
                <a:gridCol w="530026">
                  <a:extLst>
                    <a:ext uri="{9D8B030D-6E8A-4147-A177-3AD203B41FA5}">
                      <a16:colId xmlns:a16="http://schemas.microsoft.com/office/drawing/2014/main" val="1456397637"/>
                    </a:ext>
                  </a:extLst>
                </a:gridCol>
                <a:gridCol w="530026">
                  <a:extLst>
                    <a:ext uri="{9D8B030D-6E8A-4147-A177-3AD203B41FA5}">
                      <a16:colId xmlns:a16="http://schemas.microsoft.com/office/drawing/2014/main" val="198501836"/>
                    </a:ext>
                  </a:extLst>
                </a:gridCol>
                <a:gridCol w="530026">
                  <a:extLst>
                    <a:ext uri="{9D8B030D-6E8A-4147-A177-3AD203B41FA5}">
                      <a16:colId xmlns:a16="http://schemas.microsoft.com/office/drawing/2014/main" val="1133284625"/>
                    </a:ext>
                  </a:extLst>
                </a:gridCol>
                <a:gridCol w="530026">
                  <a:extLst>
                    <a:ext uri="{9D8B030D-6E8A-4147-A177-3AD203B41FA5}">
                      <a16:colId xmlns:a16="http://schemas.microsoft.com/office/drawing/2014/main" val="3251258045"/>
                    </a:ext>
                  </a:extLst>
                </a:gridCol>
                <a:gridCol w="530026">
                  <a:extLst>
                    <a:ext uri="{9D8B030D-6E8A-4147-A177-3AD203B41FA5}">
                      <a16:colId xmlns:a16="http://schemas.microsoft.com/office/drawing/2014/main" val="1187548580"/>
                    </a:ext>
                  </a:extLst>
                </a:gridCol>
              </a:tblGrid>
              <a:tr h="37347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0</a:t>
                      </a:r>
                      <a:endParaRPr lang="en-IL" sz="2400" b="1" dirty="0"/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0</a:t>
                      </a:r>
                      <a:endParaRPr lang="en-IL" sz="2400" b="1" dirty="0"/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0</a:t>
                      </a:r>
                      <a:endParaRPr lang="en-IL" sz="2400" b="1" dirty="0"/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0</a:t>
                      </a:r>
                      <a:endParaRPr lang="en-IL" sz="2400" b="1" dirty="0"/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0</a:t>
                      </a:r>
                      <a:endParaRPr lang="en-IL" sz="2400" b="1" dirty="0"/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0</a:t>
                      </a:r>
                      <a:endParaRPr lang="en-IL" sz="2400" b="1" dirty="0"/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9125413"/>
                  </a:ext>
                </a:extLst>
              </a:tr>
              <a:tr h="37347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0</a:t>
                      </a:r>
                      <a:endParaRPr lang="en-IL" sz="2400" b="1" dirty="0"/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1</a:t>
                      </a:r>
                      <a:endParaRPr lang="en-IL" sz="24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2</a:t>
                      </a:r>
                      <a:endParaRPr lang="en-IL" sz="24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3</a:t>
                      </a:r>
                      <a:endParaRPr lang="en-IL" sz="2400" b="1" dirty="0"/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4</a:t>
                      </a:r>
                      <a:endParaRPr lang="en-IL" sz="24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0</a:t>
                      </a:r>
                      <a:endParaRPr lang="en-IL" sz="2400" b="1" dirty="0"/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9163090"/>
                  </a:ext>
                </a:extLst>
              </a:tr>
              <a:tr h="37347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0</a:t>
                      </a:r>
                      <a:endParaRPr lang="en-IL" sz="2400" b="1" dirty="0"/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5</a:t>
                      </a:r>
                      <a:endParaRPr lang="en-IL" sz="24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6</a:t>
                      </a:r>
                      <a:endParaRPr lang="en-IL" sz="24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7</a:t>
                      </a:r>
                      <a:endParaRPr lang="en-IL" sz="24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8</a:t>
                      </a:r>
                      <a:endParaRPr lang="en-IL" sz="24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0</a:t>
                      </a:r>
                      <a:endParaRPr lang="en-IL" sz="2400" b="1" dirty="0"/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570144"/>
                  </a:ext>
                </a:extLst>
              </a:tr>
              <a:tr h="37347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0</a:t>
                      </a:r>
                      <a:endParaRPr lang="en-IL" sz="2400" b="1" dirty="0"/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9</a:t>
                      </a:r>
                      <a:endParaRPr lang="en-IL" sz="24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10</a:t>
                      </a:r>
                      <a:endParaRPr lang="en-IL" sz="24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11</a:t>
                      </a:r>
                      <a:endParaRPr lang="en-IL" sz="24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12</a:t>
                      </a:r>
                      <a:endParaRPr lang="en-IL" sz="24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0</a:t>
                      </a:r>
                      <a:endParaRPr lang="en-IL" sz="2400" b="1" dirty="0"/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7319455"/>
                  </a:ext>
                </a:extLst>
              </a:tr>
              <a:tr h="37347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0</a:t>
                      </a:r>
                      <a:endParaRPr lang="en-IL" sz="2400" b="1" dirty="0"/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13</a:t>
                      </a:r>
                      <a:endParaRPr lang="en-IL" sz="24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14</a:t>
                      </a:r>
                      <a:endParaRPr lang="en-IL" sz="24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15</a:t>
                      </a:r>
                      <a:endParaRPr lang="en-IL" sz="24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16</a:t>
                      </a:r>
                      <a:endParaRPr lang="en-IL" sz="24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0</a:t>
                      </a:r>
                      <a:endParaRPr lang="en-IL" sz="2400" b="1" dirty="0"/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0196213"/>
                  </a:ext>
                </a:extLst>
              </a:tr>
              <a:tr h="37347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0</a:t>
                      </a:r>
                      <a:endParaRPr lang="en-IL" sz="2400" b="1" dirty="0"/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0</a:t>
                      </a:r>
                      <a:endParaRPr lang="en-IL" sz="2400" b="1" dirty="0"/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0</a:t>
                      </a:r>
                      <a:endParaRPr lang="en-IL" sz="2400" b="1" dirty="0"/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0</a:t>
                      </a:r>
                      <a:endParaRPr lang="en-IL" sz="2400" b="1" dirty="0"/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0</a:t>
                      </a:r>
                      <a:endParaRPr lang="en-IL" sz="2400" b="1" dirty="0"/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0</a:t>
                      </a:r>
                      <a:endParaRPr lang="en-IL" sz="2400" b="1" dirty="0"/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3051492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92BC73E-1C37-D30C-D518-51195E275AE4}"/>
                  </a:ext>
                </a:extLst>
              </p:cNvPr>
              <p:cNvSpPr txBox="1"/>
              <p:nvPr/>
            </p:nvSpPr>
            <p:spPr>
              <a:xfrm>
                <a:off x="8991499" y="5139690"/>
                <a:ext cx="1961947" cy="369332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𝑅𝑒𝑔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𝑡𝑚𝑝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1=1</m:t>
                      </m:r>
                    </m:oMath>
                  </m:oMathPara>
                </a14:m>
                <a:endParaRPr lang="en-IL" sz="2400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92BC73E-1C37-D30C-D518-51195E275A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1499" y="5139690"/>
                <a:ext cx="1961947" cy="369332"/>
              </a:xfrm>
              <a:prstGeom prst="rect">
                <a:avLst/>
              </a:prstGeom>
              <a:blipFill>
                <a:blip r:embed="rId2"/>
                <a:stretch>
                  <a:fillRect l="-4615" r="-2462" b="-26563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A6BD18E2-B61C-4E2D-E366-7043D11C71C0}"/>
              </a:ext>
            </a:extLst>
          </p:cNvPr>
          <p:cNvSpPr/>
          <p:nvPr/>
        </p:nvSpPr>
        <p:spPr>
          <a:xfrm>
            <a:off x="8477222" y="113919"/>
            <a:ext cx="851933" cy="452001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Old</a:t>
            </a:r>
            <a:endParaRPr lang="en-IL" b="1" dirty="0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49399C1-5C8E-777B-9F07-221D16B89B36}"/>
              </a:ext>
            </a:extLst>
          </p:cNvPr>
          <p:cNvSpPr/>
          <p:nvPr/>
        </p:nvSpPr>
        <p:spPr>
          <a:xfrm>
            <a:off x="10307127" y="113919"/>
            <a:ext cx="851933" cy="452001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New </a:t>
            </a:r>
            <a:endParaRPr lang="en-IL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8F2672F-1090-CD54-7584-9499310BBD03}"/>
                  </a:ext>
                </a:extLst>
              </p:cNvPr>
              <p:cNvSpPr txBox="1"/>
              <p:nvPr/>
            </p:nvSpPr>
            <p:spPr>
              <a:xfrm>
                <a:off x="5677332" y="314207"/>
                <a:ext cx="2526076" cy="369332"/>
              </a:xfrm>
              <a:prstGeom prst="rect">
                <a:avLst/>
              </a:prstGeom>
              <a:noFill/>
              <a:ln w="19050">
                <a:solidFill>
                  <a:srgbClr val="7030A0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𝑤𝑟𝑖𝑡𝑒𝑃𝑛𝑡𝑟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he-IL" sz="24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IL" sz="2400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8F2672F-1090-CD54-7584-9499310BBD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7332" y="314207"/>
                <a:ext cx="2526076" cy="369332"/>
              </a:xfrm>
              <a:prstGeom prst="rect">
                <a:avLst/>
              </a:prstGeom>
              <a:blipFill>
                <a:blip r:embed="rId3"/>
                <a:stretch>
                  <a:fillRect b="-1587"/>
                </a:stretch>
              </a:blipFill>
              <a:ln w="1905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0037703-A2D6-6A39-5844-EA838982FFAE}"/>
                  </a:ext>
                </a:extLst>
              </p:cNvPr>
              <p:cNvSpPr txBox="1"/>
              <p:nvPr/>
            </p:nvSpPr>
            <p:spPr>
              <a:xfrm>
                <a:off x="5677332" y="846839"/>
                <a:ext cx="2526076" cy="369332"/>
              </a:xfrm>
              <a:prstGeom prst="rect">
                <a:avLst/>
              </a:prstGeom>
              <a:noFill/>
              <a:ln w="19050">
                <a:solidFill>
                  <a:srgbClr val="7030A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𝑐𝑜𝑢𝑛𝑡𝑒𝑟𝑊𝑟𝑖𝑡𝑒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IL" sz="24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0037703-A2D6-6A39-5844-EA838982FF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7332" y="846839"/>
                <a:ext cx="2526076" cy="369332"/>
              </a:xfrm>
              <a:prstGeom prst="rect">
                <a:avLst/>
              </a:prstGeom>
              <a:blipFill>
                <a:blip r:embed="rId4"/>
                <a:stretch>
                  <a:fillRect l="-2153" r="-2153"/>
                </a:stretch>
              </a:blipFill>
              <a:ln w="1905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095482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871CE1-616A-010A-58E4-9DEF707A81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EDBE23FC-2BDA-A3DC-97E0-7F15E54761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5448345"/>
              </p:ext>
            </p:extLst>
          </p:nvPr>
        </p:nvGraphicFramePr>
        <p:xfrm>
          <a:off x="8477222" y="683539"/>
          <a:ext cx="2681838" cy="40771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93946">
                  <a:extLst>
                    <a:ext uri="{9D8B030D-6E8A-4147-A177-3AD203B41FA5}">
                      <a16:colId xmlns:a16="http://schemas.microsoft.com/office/drawing/2014/main" val="1993018381"/>
                    </a:ext>
                  </a:extLst>
                </a:gridCol>
                <a:gridCol w="893946">
                  <a:extLst>
                    <a:ext uri="{9D8B030D-6E8A-4147-A177-3AD203B41FA5}">
                      <a16:colId xmlns:a16="http://schemas.microsoft.com/office/drawing/2014/main" val="1626401504"/>
                    </a:ext>
                  </a:extLst>
                </a:gridCol>
                <a:gridCol w="893946">
                  <a:extLst>
                    <a:ext uri="{9D8B030D-6E8A-4147-A177-3AD203B41FA5}">
                      <a16:colId xmlns:a16="http://schemas.microsoft.com/office/drawing/2014/main" val="1454515630"/>
                    </a:ext>
                  </a:extLst>
                </a:gridCol>
              </a:tblGrid>
              <a:tr h="815435"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/>
                        <a:t>Sram</a:t>
                      </a:r>
                      <a:r>
                        <a:rPr lang="en-US" b="1" dirty="0"/>
                        <a:t> 0</a:t>
                      </a:r>
                      <a:endParaRPr lang="en-IL" b="1" dirty="0"/>
                    </a:p>
                  </a:txBody>
                  <a:tcPr>
                    <a:solidFill>
                      <a:schemeClr val="bg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/>
                        <a:t>Sram</a:t>
                      </a:r>
                      <a:r>
                        <a:rPr lang="en-US" b="1" dirty="0"/>
                        <a:t> 1</a:t>
                      </a:r>
                      <a:endParaRPr lang="en-IL" b="1" dirty="0"/>
                    </a:p>
                  </a:txBody>
                  <a:tcPr>
                    <a:solidFill>
                      <a:schemeClr val="bg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/>
                        <a:t>Sram</a:t>
                      </a:r>
                      <a:r>
                        <a:rPr lang="en-US" b="1" dirty="0"/>
                        <a:t> 2</a:t>
                      </a:r>
                      <a:endParaRPr lang="en-IL" b="1" dirty="0"/>
                    </a:p>
                  </a:txBody>
                  <a:tcPr>
                    <a:solidFill>
                      <a:schemeClr val="bg2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7221943"/>
                  </a:ext>
                </a:extLst>
              </a:tr>
              <a:tr h="815435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1 </a:t>
                      </a:r>
                      <a:endParaRPr lang="en-IL" sz="28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X </a:t>
                      </a:r>
                      <a:endParaRPr lang="en-IL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X</a:t>
                      </a:r>
                      <a:endParaRPr lang="en-IL" sz="28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180051"/>
                  </a:ext>
                </a:extLst>
              </a:tr>
              <a:tr h="815435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2</a:t>
                      </a:r>
                      <a:endParaRPr lang="en-IL" sz="28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X </a:t>
                      </a:r>
                      <a:endParaRPr lang="en-IL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X </a:t>
                      </a:r>
                      <a:endParaRPr lang="en-IL" sz="28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7180419"/>
                  </a:ext>
                </a:extLst>
              </a:tr>
              <a:tr h="815435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3 </a:t>
                      </a:r>
                      <a:endParaRPr lang="en-IL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X </a:t>
                      </a:r>
                      <a:endParaRPr lang="en-IL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X </a:t>
                      </a:r>
                      <a:endParaRPr lang="en-IL" sz="28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9186674"/>
                  </a:ext>
                </a:extLst>
              </a:tr>
              <a:tr h="815435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4 </a:t>
                      </a:r>
                      <a:endParaRPr lang="en-IL" sz="2800" b="1" dirty="0"/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X </a:t>
                      </a:r>
                      <a:endParaRPr lang="en-IL" sz="28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X </a:t>
                      </a:r>
                      <a:endParaRPr lang="en-IL" sz="2800" b="1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12199671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F8AE7705-7545-94C2-5EAB-2507846B5534}"/>
              </a:ext>
            </a:extLst>
          </p:cNvPr>
          <p:cNvSpPr/>
          <p:nvPr/>
        </p:nvSpPr>
        <p:spPr>
          <a:xfrm>
            <a:off x="2525300" y="113919"/>
            <a:ext cx="2431908" cy="534154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Original image + Padding</a:t>
            </a:r>
            <a:endParaRPr lang="en-IL" b="1" dirty="0">
              <a:solidFill>
                <a:schemeClr val="bg1"/>
              </a:solidFill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89ECF83-4A49-A7CF-8845-E053C2DB77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4089060"/>
              </p:ext>
            </p:extLst>
          </p:nvPr>
        </p:nvGraphicFramePr>
        <p:xfrm>
          <a:off x="2124701" y="750689"/>
          <a:ext cx="3180156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30026">
                  <a:extLst>
                    <a:ext uri="{9D8B030D-6E8A-4147-A177-3AD203B41FA5}">
                      <a16:colId xmlns:a16="http://schemas.microsoft.com/office/drawing/2014/main" val="1128000298"/>
                    </a:ext>
                  </a:extLst>
                </a:gridCol>
                <a:gridCol w="530026">
                  <a:extLst>
                    <a:ext uri="{9D8B030D-6E8A-4147-A177-3AD203B41FA5}">
                      <a16:colId xmlns:a16="http://schemas.microsoft.com/office/drawing/2014/main" val="1456397637"/>
                    </a:ext>
                  </a:extLst>
                </a:gridCol>
                <a:gridCol w="530026">
                  <a:extLst>
                    <a:ext uri="{9D8B030D-6E8A-4147-A177-3AD203B41FA5}">
                      <a16:colId xmlns:a16="http://schemas.microsoft.com/office/drawing/2014/main" val="198501836"/>
                    </a:ext>
                  </a:extLst>
                </a:gridCol>
                <a:gridCol w="530026">
                  <a:extLst>
                    <a:ext uri="{9D8B030D-6E8A-4147-A177-3AD203B41FA5}">
                      <a16:colId xmlns:a16="http://schemas.microsoft.com/office/drawing/2014/main" val="1133284625"/>
                    </a:ext>
                  </a:extLst>
                </a:gridCol>
                <a:gridCol w="530026">
                  <a:extLst>
                    <a:ext uri="{9D8B030D-6E8A-4147-A177-3AD203B41FA5}">
                      <a16:colId xmlns:a16="http://schemas.microsoft.com/office/drawing/2014/main" val="3251258045"/>
                    </a:ext>
                  </a:extLst>
                </a:gridCol>
                <a:gridCol w="530026">
                  <a:extLst>
                    <a:ext uri="{9D8B030D-6E8A-4147-A177-3AD203B41FA5}">
                      <a16:colId xmlns:a16="http://schemas.microsoft.com/office/drawing/2014/main" val="1187548580"/>
                    </a:ext>
                  </a:extLst>
                </a:gridCol>
              </a:tblGrid>
              <a:tr h="37347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0</a:t>
                      </a:r>
                      <a:endParaRPr lang="en-IL" sz="2400" b="1" dirty="0"/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0</a:t>
                      </a:r>
                      <a:endParaRPr lang="en-IL" sz="2400" b="1" dirty="0"/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0</a:t>
                      </a:r>
                      <a:endParaRPr lang="en-IL" sz="2400" b="1" dirty="0"/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0</a:t>
                      </a:r>
                      <a:endParaRPr lang="en-IL" sz="2400" b="1" dirty="0"/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0</a:t>
                      </a:r>
                      <a:endParaRPr lang="en-IL" sz="2400" b="1" dirty="0"/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0</a:t>
                      </a:r>
                      <a:endParaRPr lang="en-IL" sz="2400" b="1" dirty="0"/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9125413"/>
                  </a:ext>
                </a:extLst>
              </a:tr>
              <a:tr h="37347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0</a:t>
                      </a:r>
                      <a:endParaRPr lang="en-IL" sz="2400" b="1" dirty="0"/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1</a:t>
                      </a:r>
                      <a:endParaRPr lang="en-IL" sz="24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2</a:t>
                      </a:r>
                      <a:endParaRPr lang="en-IL" sz="24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3</a:t>
                      </a:r>
                      <a:endParaRPr lang="en-IL" sz="24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4</a:t>
                      </a:r>
                      <a:endParaRPr lang="en-IL" sz="2400" b="1" dirty="0"/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0</a:t>
                      </a:r>
                      <a:endParaRPr lang="en-IL" sz="2400" b="1" dirty="0"/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9163090"/>
                  </a:ext>
                </a:extLst>
              </a:tr>
              <a:tr h="37347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0</a:t>
                      </a:r>
                      <a:endParaRPr lang="en-IL" sz="2400" b="1" dirty="0"/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5</a:t>
                      </a:r>
                      <a:endParaRPr lang="en-IL" sz="24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6</a:t>
                      </a:r>
                      <a:endParaRPr lang="en-IL" sz="24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7</a:t>
                      </a:r>
                      <a:endParaRPr lang="en-IL" sz="24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8</a:t>
                      </a:r>
                      <a:endParaRPr lang="en-IL" sz="24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0</a:t>
                      </a:r>
                      <a:endParaRPr lang="en-IL" sz="2400" b="1" dirty="0"/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570144"/>
                  </a:ext>
                </a:extLst>
              </a:tr>
              <a:tr h="37347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0</a:t>
                      </a:r>
                      <a:endParaRPr lang="en-IL" sz="2400" b="1" dirty="0"/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9</a:t>
                      </a:r>
                      <a:endParaRPr lang="en-IL" sz="24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10</a:t>
                      </a:r>
                      <a:endParaRPr lang="en-IL" sz="24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11</a:t>
                      </a:r>
                      <a:endParaRPr lang="en-IL" sz="24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12</a:t>
                      </a:r>
                      <a:endParaRPr lang="en-IL" sz="24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0</a:t>
                      </a:r>
                      <a:endParaRPr lang="en-IL" sz="2400" b="1" dirty="0"/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7319455"/>
                  </a:ext>
                </a:extLst>
              </a:tr>
              <a:tr h="37347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0</a:t>
                      </a:r>
                      <a:endParaRPr lang="en-IL" sz="2400" b="1" dirty="0"/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13</a:t>
                      </a:r>
                      <a:endParaRPr lang="en-IL" sz="24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14</a:t>
                      </a:r>
                      <a:endParaRPr lang="en-IL" sz="24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15</a:t>
                      </a:r>
                      <a:endParaRPr lang="en-IL" sz="24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16</a:t>
                      </a:r>
                      <a:endParaRPr lang="en-IL" sz="24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0</a:t>
                      </a:r>
                      <a:endParaRPr lang="en-IL" sz="2400" b="1" dirty="0"/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0196213"/>
                  </a:ext>
                </a:extLst>
              </a:tr>
              <a:tr h="37347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0</a:t>
                      </a:r>
                      <a:endParaRPr lang="en-IL" sz="2400" b="1" dirty="0"/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0</a:t>
                      </a:r>
                      <a:endParaRPr lang="en-IL" sz="2400" b="1" dirty="0"/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0</a:t>
                      </a:r>
                      <a:endParaRPr lang="en-IL" sz="2400" b="1" dirty="0"/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0</a:t>
                      </a:r>
                      <a:endParaRPr lang="en-IL" sz="2400" b="1" dirty="0"/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0</a:t>
                      </a:r>
                      <a:endParaRPr lang="en-IL" sz="2400" b="1" dirty="0"/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0</a:t>
                      </a:r>
                      <a:endParaRPr lang="en-IL" sz="2400" b="1" dirty="0"/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3051492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A8563D2-AD98-EAC0-27BB-182C83D49E82}"/>
                  </a:ext>
                </a:extLst>
              </p:cNvPr>
              <p:cNvSpPr txBox="1"/>
              <p:nvPr/>
            </p:nvSpPr>
            <p:spPr>
              <a:xfrm>
                <a:off x="8991499" y="5139690"/>
                <a:ext cx="1961947" cy="369332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𝑅𝑒𝑔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𝑡𝑚𝑝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1=1</m:t>
                      </m:r>
                    </m:oMath>
                  </m:oMathPara>
                </a14:m>
                <a:endParaRPr lang="en-IL" sz="2400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A8563D2-AD98-EAC0-27BB-182C83D49E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1499" y="5139690"/>
                <a:ext cx="1961947" cy="369332"/>
              </a:xfrm>
              <a:prstGeom prst="rect">
                <a:avLst/>
              </a:prstGeom>
              <a:blipFill>
                <a:blip r:embed="rId2"/>
                <a:stretch>
                  <a:fillRect l="-4615" r="-2462" b="-26563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D07EBEE7-0D88-712E-5382-0D85A6A04B81}"/>
              </a:ext>
            </a:extLst>
          </p:cNvPr>
          <p:cNvSpPr/>
          <p:nvPr/>
        </p:nvSpPr>
        <p:spPr>
          <a:xfrm>
            <a:off x="8477222" y="113919"/>
            <a:ext cx="851933" cy="452001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Old</a:t>
            </a:r>
            <a:endParaRPr lang="en-IL" b="1" dirty="0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DCFC24D-1972-C266-50C5-1987C6D1D9D7}"/>
              </a:ext>
            </a:extLst>
          </p:cNvPr>
          <p:cNvSpPr/>
          <p:nvPr/>
        </p:nvSpPr>
        <p:spPr>
          <a:xfrm>
            <a:off x="10307127" y="113919"/>
            <a:ext cx="851933" cy="452001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New </a:t>
            </a:r>
            <a:endParaRPr lang="en-IL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D55740D-5399-BCFD-6CA7-9697078F84AC}"/>
                  </a:ext>
                </a:extLst>
              </p:cNvPr>
              <p:cNvSpPr txBox="1"/>
              <p:nvPr/>
            </p:nvSpPr>
            <p:spPr>
              <a:xfrm>
                <a:off x="5677332" y="314207"/>
                <a:ext cx="2526076" cy="369332"/>
              </a:xfrm>
              <a:prstGeom prst="rect">
                <a:avLst/>
              </a:prstGeom>
              <a:noFill/>
              <a:ln w="19050">
                <a:solidFill>
                  <a:srgbClr val="7030A0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𝑤𝑟𝑖𝑡𝑒𝑃𝑛𝑡𝑟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en-IL" sz="2400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D55740D-5399-BCFD-6CA7-9697078F84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7332" y="314207"/>
                <a:ext cx="2526076" cy="369332"/>
              </a:xfrm>
              <a:prstGeom prst="rect">
                <a:avLst/>
              </a:prstGeom>
              <a:blipFill>
                <a:blip r:embed="rId3"/>
                <a:stretch>
                  <a:fillRect b="-1587"/>
                </a:stretch>
              </a:blipFill>
              <a:ln w="1905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4DADD9E-0F32-E042-809B-931FB145A3BE}"/>
                  </a:ext>
                </a:extLst>
              </p:cNvPr>
              <p:cNvSpPr txBox="1"/>
              <p:nvPr/>
            </p:nvSpPr>
            <p:spPr>
              <a:xfrm>
                <a:off x="5677332" y="846839"/>
                <a:ext cx="2526076" cy="369332"/>
              </a:xfrm>
              <a:prstGeom prst="rect">
                <a:avLst/>
              </a:prstGeom>
              <a:noFill/>
              <a:ln w="19050">
                <a:solidFill>
                  <a:srgbClr val="7030A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𝑐𝑜𝑢𝑛𝑡𝑒𝑟𝑊𝑟𝑖𝑡𝑒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IL" sz="24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4DADD9E-0F32-E042-809B-931FB145A3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7332" y="846839"/>
                <a:ext cx="2526076" cy="369332"/>
              </a:xfrm>
              <a:prstGeom prst="rect">
                <a:avLst/>
              </a:prstGeom>
              <a:blipFill>
                <a:blip r:embed="rId4"/>
                <a:stretch>
                  <a:fillRect l="-2153" r="-2153"/>
                </a:stretch>
              </a:blipFill>
              <a:ln w="1905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542889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910690-77AB-BE4E-88B7-AE7C130BB9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00872"/>
            <a:ext cx="10515600" cy="4351338"/>
          </a:xfrm>
        </p:spPr>
        <p:txBody>
          <a:bodyPr>
            <a:normAutofit/>
          </a:bodyPr>
          <a:lstStyle/>
          <a:p>
            <a:pPr algn="ctr"/>
            <a:r>
              <a:rPr lang="en-US" sz="4400" dirty="0"/>
              <a:t>Edge detection</a:t>
            </a:r>
          </a:p>
          <a:p>
            <a:pPr marL="0" indent="0" algn="ctr">
              <a:buNone/>
            </a:pPr>
            <a:endParaRPr lang="en-US" sz="4400" dirty="0"/>
          </a:p>
          <a:p>
            <a:pPr algn="ctr"/>
            <a:r>
              <a:rPr lang="en-US" sz="4400" dirty="0"/>
              <a:t>APB Protocol</a:t>
            </a:r>
          </a:p>
          <a:p>
            <a:pPr marL="0" indent="0" algn="ctr">
              <a:buNone/>
            </a:pPr>
            <a:endParaRPr lang="en-US" sz="4400" dirty="0"/>
          </a:p>
          <a:p>
            <a:pPr algn="ctr"/>
            <a:r>
              <a:rPr lang="en-US" sz="4400" dirty="0"/>
              <a:t>Paper summary </a:t>
            </a:r>
            <a:endParaRPr lang="en-IL" sz="44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C917B0B-BBD5-5AA0-2FAF-54B1385779CC}"/>
              </a:ext>
            </a:extLst>
          </p:cNvPr>
          <p:cNvSpPr txBox="1">
            <a:spLocks/>
          </p:cNvSpPr>
          <p:nvPr/>
        </p:nvSpPr>
        <p:spPr>
          <a:xfrm>
            <a:off x="1220741" y="495437"/>
            <a:ext cx="9320213" cy="11096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7200" b="1" dirty="0"/>
              <a:t>Introduction </a:t>
            </a:r>
            <a:endParaRPr lang="en-IL" sz="7200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65086E1-2E20-1CCB-C2C4-AE6F9AE5DF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2086" y="2002513"/>
            <a:ext cx="758183" cy="75248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1B3D550-04FD-96E1-B841-5A31A5F3B9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5525" y="3474878"/>
            <a:ext cx="758183" cy="75248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6776A19-14AD-2404-0E06-33478A5BE7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5332" y="4916837"/>
            <a:ext cx="758183" cy="75248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941134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EB752D-BAC9-AB10-23B3-7D2850121C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986619DB-B6AC-F596-A512-295D7AF440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8604129"/>
              </p:ext>
            </p:extLst>
          </p:nvPr>
        </p:nvGraphicFramePr>
        <p:xfrm>
          <a:off x="8477222" y="683539"/>
          <a:ext cx="2681838" cy="40771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93946">
                  <a:extLst>
                    <a:ext uri="{9D8B030D-6E8A-4147-A177-3AD203B41FA5}">
                      <a16:colId xmlns:a16="http://schemas.microsoft.com/office/drawing/2014/main" val="1993018381"/>
                    </a:ext>
                  </a:extLst>
                </a:gridCol>
                <a:gridCol w="893946">
                  <a:extLst>
                    <a:ext uri="{9D8B030D-6E8A-4147-A177-3AD203B41FA5}">
                      <a16:colId xmlns:a16="http://schemas.microsoft.com/office/drawing/2014/main" val="1626401504"/>
                    </a:ext>
                  </a:extLst>
                </a:gridCol>
                <a:gridCol w="893946">
                  <a:extLst>
                    <a:ext uri="{9D8B030D-6E8A-4147-A177-3AD203B41FA5}">
                      <a16:colId xmlns:a16="http://schemas.microsoft.com/office/drawing/2014/main" val="1454515630"/>
                    </a:ext>
                  </a:extLst>
                </a:gridCol>
              </a:tblGrid>
              <a:tr h="815435"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/>
                        <a:t>Sram</a:t>
                      </a:r>
                      <a:r>
                        <a:rPr lang="en-US" b="1" dirty="0"/>
                        <a:t> 0</a:t>
                      </a:r>
                      <a:endParaRPr lang="en-IL" b="1" dirty="0"/>
                    </a:p>
                  </a:txBody>
                  <a:tcPr>
                    <a:solidFill>
                      <a:schemeClr val="bg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/>
                        <a:t>Sram</a:t>
                      </a:r>
                      <a:r>
                        <a:rPr lang="en-US" b="1" dirty="0"/>
                        <a:t> 1</a:t>
                      </a:r>
                      <a:endParaRPr lang="en-IL" b="1" dirty="0"/>
                    </a:p>
                  </a:txBody>
                  <a:tcPr>
                    <a:solidFill>
                      <a:schemeClr val="bg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/>
                        <a:t>Sram</a:t>
                      </a:r>
                      <a:r>
                        <a:rPr lang="en-US" b="1" dirty="0"/>
                        <a:t> 2</a:t>
                      </a:r>
                      <a:endParaRPr lang="en-IL" b="1" dirty="0"/>
                    </a:p>
                  </a:txBody>
                  <a:tcPr>
                    <a:solidFill>
                      <a:schemeClr val="bg2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7221943"/>
                  </a:ext>
                </a:extLst>
              </a:tr>
              <a:tr h="815435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1 </a:t>
                      </a:r>
                      <a:endParaRPr lang="en-IL" sz="28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5 </a:t>
                      </a:r>
                      <a:endParaRPr lang="en-IL" sz="2800" b="1" dirty="0"/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X</a:t>
                      </a:r>
                      <a:endParaRPr lang="en-IL" sz="28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180051"/>
                  </a:ext>
                </a:extLst>
              </a:tr>
              <a:tr h="815435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2</a:t>
                      </a:r>
                      <a:endParaRPr lang="en-IL" sz="28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X </a:t>
                      </a:r>
                      <a:endParaRPr lang="en-IL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X </a:t>
                      </a:r>
                      <a:endParaRPr lang="en-IL" sz="28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7180419"/>
                  </a:ext>
                </a:extLst>
              </a:tr>
              <a:tr h="815435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3 </a:t>
                      </a:r>
                      <a:endParaRPr lang="en-IL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X </a:t>
                      </a:r>
                      <a:endParaRPr lang="en-IL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X </a:t>
                      </a:r>
                      <a:endParaRPr lang="en-IL" sz="28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9186674"/>
                  </a:ext>
                </a:extLst>
              </a:tr>
              <a:tr h="815435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4 </a:t>
                      </a:r>
                      <a:endParaRPr lang="en-IL" sz="28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X </a:t>
                      </a:r>
                      <a:endParaRPr lang="en-IL" sz="28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X </a:t>
                      </a:r>
                      <a:endParaRPr lang="en-IL" sz="2800" b="1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12199671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A83F7B8F-28A0-035D-B6EB-7542DD5B94CD}"/>
              </a:ext>
            </a:extLst>
          </p:cNvPr>
          <p:cNvSpPr/>
          <p:nvPr/>
        </p:nvSpPr>
        <p:spPr>
          <a:xfrm>
            <a:off x="2525300" y="113919"/>
            <a:ext cx="2431908" cy="534154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Original image + Padding</a:t>
            </a:r>
            <a:endParaRPr lang="en-IL" b="1" dirty="0">
              <a:solidFill>
                <a:schemeClr val="bg1"/>
              </a:solidFill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724039B1-ACFF-356D-3C3C-83D5BC6369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0583449"/>
              </p:ext>
            </p:extLst>
          </p:nvPr>
        </p:nvGraphicFramePr>
        <p:xfrm>
          <a:off x="2124701" y="750689"/>
          <a:ext cx="3180156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30026">
                  <a:extLst>
                    <a:ext uri="{9D8B030D-6E8A-4147-A177-3AD203B41FA5}">
                      <a16:colId xmlns:a16="http://schemas.microsoft.com/office/drawing/2014/main" val="1128000298"/>
                    </a:ext>
                  </a:extLst>
                </a:gridCol>
                <a:gridCol w="530026">
                  <a:extLst>
                    <a:ext uri="{9D8B030D-6E8A-4147-A177-3AD203B41FA5}">
                      <a16:colId xmlns:a16="http://schemas.microsoft.com/office/drawing/2014/main" val="1456397637"/>
                    </a:ext>
                  </a:extLst>
                </a:gridCol>
                <a:gridCol w="530026">
                  <a:extLst>
                    <a:ext uri="{9D8B030D-6E8A-4147-A177-3AD203B41FA5}">
                      <a16:colId xmlns:a16="http://schemas.microsoft.com/office/drawing/2014/main" val="198501836"/>
                    </a:ext>
                  </a:extLst>
                </a:gridCol>
                <a:gridCol w="530026">
                  <a:extLst>
                    <a:ext uri="{9D8B030D-6E8A-4147-A177-3AD203B41FA5}">
                      <a16:colId xmlns:a16="http://schemas.microsoft.com/office/drawing/2014/main" val="1133284625"/>
                    </a:ext>
                  </a:extLst>
                </a:gridCol>
                <a:gridCol w="530026">
                  <a:extLst>
                    <a:ext uri="{9D8B030D-6E8A-4147-A177-3AD203B41FA5}">
                      <a16:colId xmlns:a16="http://schemas.microsoft.com/office/drawing/2014/main" val="3251258045"/>
                    </a:ext>
                  </a:extLst>
                </a:gridCol>
                <a:gridCol w="530026">
                  <a:extLst>
                    <a:ext uri="{9D8B030D-6E8A-4147-A177-3AD203B41FA5}">
                      <a16:colId xmlns:a16="http://schemas.microsoft.com/office/drawing/2014/main" val="1187548580"/>
                    </a:ext>
                  </a:extLst>
                </a:gridCol>
              </a:tblGrid>
              <a:tr h="37347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0</a:t>
                      </a:r>
                      <a:endParaRPr lang="en-IL" sz="2400" b="1" dirty="0"/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0</a:t>
                      </a:r>
                      <a:endParaRPr lang="en-IL" sz="2400" b="1" dirty="0"/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0</a:t>
                      </a:r>
                      <a:endParaRPr lang="en-IL" sz="2400" b="1" dirty="0"/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0</a:t>
                      </a:r>
                      <a:endParaRPr lang="en-IL" sz="2400" b="1" dirty="0"/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0</a:t>
                      </a:r>
                      <a:endParaRPr lang="en-IL" sz="2400" b="1" dirty="0"/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0</a:t>
                      </a:r>
                      <a:endParaRPr lang="en-IL" sz="2400" b="1" dirty="0"/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9125413"/>
                  </a:ext>
                </a:extLst>
              </a:tr>
              <a:tr h="37347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0</a:t>
                      </a:r>
                      <a:endParaRPr lang="en-IL" sz="2400" b="1" dirty="0"/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1</a:t>
                      </a:r>
                      <a:endParaRPr lang="en-IL" sz="24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2</a:t>
                      </a:r>
                      <a:endParaRPr lang="en-IL" sz="24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3</a:t>
                      </a:r>
                      <a:endParaRPr lang="en-IL" sz="24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4</a:t>
                      </a:r>
                      <a:endParaRPr lang="en-IL" sz="24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0</a:t>
                      </a:r>
                      <a:endParaRPr lang="en-IL" sz="2400" b="1" dirty="0"/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9163090"/>
                  </a:ext>
                </a:extLst>
              </a:tr>
              <a:tr h="37347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0</a:t>
                      </a:r>
                      <a:endParaRPr lang="en-IL" sz="2400" b="1" dirty="0"/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5</a:t>
                      </a:r>
                      <a:endParaRPr lang="en-IL" sz="2400" b="1" dirty="0"/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6</a:t>
                      </a:r>
                      <a:endParaRPr lang="en-IL" sz="24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7</a:t>
                      </a:r>
                      <a:endParaRPr lang="en-IL" sz="24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8</a:t>
                      </a:r>
                      <a:endParaRPr lang="en-IL" sz="24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0</a:t>
                      </a:r>
                      <a:endParaRPr lang="en-IL" sz="2400" b="1" dirty="0"/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570144"/>
                  </a:ext>
                </a:extLst>
              </a:tr>
              <a:tr h="37347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0</a:t>
                      </a:r>
                      <a:endParaRPr lang="en-IL" sz="2400" b="1" dirty="0"/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9</a:t>
                      </a:r>
                      <a:endParaRPr lang="en-IL" sz="24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10</a:t>
                      </a:r>
                      <a:endParaRPr lang="en-IL" sz="24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11</a:t>
                      </a:r>
                      <a:endParaRPr lang="en-IL" sz="24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12</a:t>
                      </a:r>
                      <a:endParaRPr lang="en-IL" sz="24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0</a:t>
                      </a:r>
                      <a:endParaRPr lang="en-IL" sz="2400" b="1" dirty="0"/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7319455"/>
                  </a:ext>
                </a:extLst>
              </a:tr>
              <a:tr h="37347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0</a:t>
                      </a:r>
                      <a:endParaRPr lang="en-IL" sz="2400" b="1" dirty="0"/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13</a:t>
                      </a:r>
                      <a:endParaRPr lang="en-IL" sz="24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14</a:t>
                      </a:r>
                      <a:endParaRPr lang="en-IL" sz="24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15</a:t>
                      </a:r>
                      <a:endParaRPr lang="en-IL" sz="24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16</a:t>
                      </a:r>
                      <a:endParaRPr lang="en-IL" sz="24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0</a:t>
                      </a:r>
                      <a:endParaRPr lang="en-IL" sz="2400" b="1" dirty="0"/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0196213"/>
                  </a:ext>
                </a:extLst>
              </a:tr>
              <a:tr h="37347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0</a:t>
                      </a:r>
                      <a:endParaRPr lang="en-IL" sz="2400" b="1" dirty="0"/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0</a:t>
                      </a:r>
                      <a:endParaRPr lang="en-IL" sz="2400" b="1" dirty="0"/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0</a:t>
                      </a:r>
                      <a:endParaRPr lang="en-IL" sz="2400" b="1" dirty="0"/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0</a:t>
                      </a:r>
                      <a:endParaRPr lang="en-IL" sz="2400" b="1" dirty="0"/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0</a:t>
                      </a:r>
                      <a:endParaRPr lang="en-IL" sz="2400" b="1" dirty="0"/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0</a:t>
                      </a:r>
                      <a:endParaRPr lang="en-IL" sz="2400" b="1" dirty="0"/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305149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138BF5A-F9C8-6199-3DA7-A29C8BD55D11}"/>
                  </a:ext>
                </a:extLst>
              </p:cNvPr>
              <p:cNvSpPr txBox="1"/>
              <p:nvPr/>
            </p:nvSpPr>
            <p:spPr>
              <a:xfrm>
                <a:off x="8991499" y="5139690"/>
                <a:ext cx="1961947" cy="369332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𝑅𝑒𝑔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𝑡𝑚𝑝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IL" sz="2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138BF5A-F9C8-6199-3DA7-A29C8BD55D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1499" y="5139690"/>
                <a:ext cx="1961947" cy="369332"/>
              </a:xfrm>
              <a:prstGeom prst="rect">
                <a:avLst/>
              </a:prstGeom>
              <a:blipFill>
                <a:blip r:embed="rId2"/>
                <a:stretch>
                  <a:fillRect l="-4615" r="-2462" b="-26563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4D02BB9-1DE2-2B11-6DB1-8B3AB10B5549}"/>
                  </a:ext>
                </a:extLst>
              </p:cNvPr>
              <p:cNvSpPr txBox="1"/>
              <p:nvPr/>
            </p:nvSpPr>
            <p:spPr>
              <a:xfrm>
                <a:off x="8991499" y="5634990"/>
                <a:ext cx="1961947" cy="369332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𝑅𝑒𝑔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𝑡𝑚𝑝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IL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4D02BB9-1DE2-2B11-6DB1-8B3AB10B55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1499" y="5634990"/>
                <a:ext cx="1961947" cy="369332"/>
              </a:xfrm>
              <a:prstGeom prst="rect">
                <a:avLst/>
              </a:prstGeom>
              <a:blipFill>
                <a:blip r:embed="rId3"/>
                <a:stretch>
                  <a:fillRect l="-4615" r="-2769" b="-26563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F2134562-D05A-0B7F-8217-84D416BFDDB2}"/>
              </a:ext>
            </a:extLst>
          </p:cNvPr>
          <p:cNvSpPr/>
          <p:nvPr/>
        </p:nvSpPr>
        <p:spPr>
          <a:xfrm>
            <a:off x="8477222" y="113919"/>
            <a:ext cx="851933" cy="452001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Old</a:t>
            </a:r>
            <a:endParaRPr lang="en-IL" b="1" dirty="0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484EFD0-E5C7-E023-1E34-7A5D1FBAD333}"/>
              </a:ext>
            </a:extLst>
          </p:cNvPr>
          <p:cNvSpPr/>
          <p:nvPr/>
        </p:nvSpPr>
        <p:spPr>
          <a:xfrm>
            <a:off x="10307127" y="113919"/>
            <a:ext cx="851933" cy="452001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New </a:t>
            </a:r>
            <a:endParaRPr lang="en-IL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E5C5F10-301D-760C-85CA-25612A6DF0F2}"/>
                  </a:ext>
                </a:extLst>
              </p:cNvPr>
              <p:cNvSpPr txBox="1"/>
              <p:nvPr/>
            </p:nvSpPr>
            <p:spPr>
              <a:xfrm>
                <a:off x="5677332" y="314207"/>
                <a:ext cx="2526076" cy="369332"/>
              </a:xfrm>
              <a:prstGeom prst="rect">
                <a:avLst/>
              </a:prstGeom>
              <a:noFill/>
              <a:ln w="19050">
                <a:solidFill>
                  <a:srgbClr val="7030A0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𝑤𝑟𝑖𝑡𝑒𝑃𝑛𝑡𝑟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IL" sz="24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E5C5F10-301D-760C-85CA-25612A6DF0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7332" y="314207"/>
                <a:ext cx="2526076" cy="369332"/>
              </a:xfrm>
              <a:prstGeom prst="rect">
                <a:avLst/>
              </a:prstGeom>
              <a:blipFill>
                <a:blip r:embed="rId4"/>
                <a:stretch>
                  <a:fillRect b="-1587"/>
                </a:stretch>
              </a:blipFill>
              <a:ln w="1905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F227F8C-3C3B-6A54-D60E-C34B22CA294E}"/>
                  </a:ext>
                </a:extLst>
              </p:cNvPr>
              <p:cNvSpPr txBox="1"/>
              <p:nvPr/>
            </p:nvSpPr>
            <p:spPr>
              <a:xfrm>
                <a:off x="5677332" y="846839"/>
                <a:ext cx="2526076" cy="369332"/>
              </a:xfrm>
              <a:prstGeom prst="rect">
                <a:avLst/>
              </a:prstGeom>
              <a:noFill/>
              <a:ln w="19050">
                <a:solidFill>
                  <a:srgbClr val="7030A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𝑐𝑜𝑢𝑛𝑡𝑒𝑟𝑊𝑟𝑖𝑡𝑒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IL" sz="2400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F227F8C-3C3B-6A54-D60E-C34B22CA29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7332" y="846839"/>
                <a:ext cx="2526076" cy="369332"/>
              </a:xfrm>
              <a:prstGeom prst="rect">
                <a:avLst/>
              </a:prstGeom>
              <a:blipFill>
                <a:blip r:embed="rId5"/>
                <a:stretch>
                  <a:fillRect l="-2153" r="-2153"/>
                </a:stretch>
              </a:blipFill>
              <a:ln w="1905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680078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F2C6F2-4AD0-6FDC-FF0E-FDC355A5E5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FB218367-84B3-9419-57DF-074273AE6B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9516804"/>
              </p:ext>
            </p:extLst>
          </p:nvPr>
        </p:nvGraphicFramePr>
        <p:xfrm>
          <a:off x="8477222" y="683539"/>
          <a:ext cx="2681838" cy="40771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93946">
                  <a:extLst>
                    <a:ext uri="{9D8B030D-6E8A-4147-A177-3AD203B41FA5}">
                      <a16:colId xmlns:a16="http://schemas.microsoft.com/office/drawing/2014/main" val="1993018381"/>
                    </a:ext>
                  </a:extLst>
                </a:gridCol>
                <a:gridCol w="893946">
                  <a:extLst>
                    <a:ext uri="{9D8B030D-6E8A-4147-A177-3AD203B41FA5}">
                      <a16:colId xmlns:a16="http://schemas.microsoft.com/office/drawing/2014/main" val="1626401504"/>
                    </a:ext>
                  </a:extLst>
                </a:gridCol>
                <a:gridCol w="893946">
                  <a:extLst>
                    <a:ext uri="{9D8B030D-6E8A-4147-A177-3AD203B41FA5}">
                      <a16:colId xmlns:a16="http://schemas.microsoft.com/office/drawing/2014/main" val="1454515630"/>
                    </a:ext>
                  </a:extLst>
                </a:gridCol>
              </a:tblGrid>
              <a:tr h="815435"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/>
                        <a:t>Sram</a:t>
                      </a:r>
                      <a:r>
                        <a:rPr lang="en-US" b="1" dirty="0"/>
                        <a:t> 0</a:t>
                      </a:r>
                      <a:endParaRPr lang="en-IL" b="1" dirty="0"/>
                    </a:p>
                  </a:txBody>
                  <a:tcPr>
                    <a:solidFill>
                      <a:schemeClr val="bg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/>
                        <a:t>Sram</a:t>
                      </a:r>
                      <a:r>
                        <a:rPr lang="en-US" b="1" dirty="0"/>
                        <a:t> 1</a:t>
                      </a:r>
                      <a:endParaRPr lang="en-IL" b="1" dirty="0"/>
                    </a:p>
                  </a:txBody>
                  <a:tcPr>
                    <a:solidFill>
                      <a:schemeClr val="bg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/>
                        <a:t>Sram</a:t>
                      </a:r>
                      <a:r>
                        <a:rPr lang="en-US" b="1" dirty="0"/>
                        <a:t> 2</a:t>
                      </a:r>
                      <a:endParaRPr lang="en-IL" b="1" dirty="0"/>
                    </a:p>
                  </a:txBody>
                  <a:tcPr>
                    <a:solidFill>
                      <a:schemeClr val="bg2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7221943"/>
                  </a:ext>
                </a:extLst>
              </a:tr>
              <a:tr h="815435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1 </a:t>
                      </a:r>
                      <a:endParaRPr lang="en-IL" sz="28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5 </a:t>
                      </a:r>
                      <a:endParaRPr lang="en-IL" sz="28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X</a:t>
                      </a:r>
                      <a:endParaRPr lang="en-IL" sz="28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180051"/>
                  </a:ext>
                </a:extLst>
              </a:tr>
              <a:tr h="815435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2</a:t>
                      </a:r>
                      <a:endParaRPr lang="en-IL" sz="28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6 </a:t>
                      </a:r>
                      <a:endParaRPr lang="en-IL" sz="2800" b="1" dirty="0"/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X </a:t>
                      </a:r>
                      <a:endParaRPr lang="en-IL" sz="28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7180419"/>
                  </a:ext>
                </a:extLst>
              </a:tr>
              <a:tr h="815435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3 </a:t>
                      </a:r>
                      <a:endParaRPr lang="en-IL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X </a:t>
                      </a:r>
                      <a:endParaRPr lang="en-IL" sz="28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X </a:t>
                      </a:r>
                      <a:endParaRPr lang="en-IL" sz="28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9186674"/>
                  </a:ext>
                </a:extLst>
              </a:tr>
              <a:tr h="815435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4 </a:t>
                      </a:r>
                      <a:endParaRPr lang="en-IL" sz="28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X </a:t>
                      </a:r>
                      <a:endParaRPr lang="en-IL" sz="28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X </a:t>
                      </a:r>
                      <a:endParaRPr lang="en-IL" sz="2800" b="1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12199671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9241C8EF-0A5E-3BDF-2865-F3E0662F7FD3}"/>
              </a:ext>
            </a:extLst>
          </p:cNvPr>
          <p:cNvSpPr/>
          <p:nvPr/>
        </p:nvSpPr>
        <p:spPr>
          <a:xfrm>
            <a:off x="2525300" y="113919"/>
            <a:ext cx="2431908" cy="534154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Original image + Padding</a:t>
            </a:r>
            <a:endParaRPr lang="en-IL" b="1" dirty="0">
              <a:solidFill>
                <a:schemeClr val="bg1"/>
              </a:solidFill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4692802-40A4-E1D2-3BA4-A64F29869A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956923"/>
              </p:ext>
            </p:extLst>
          </p:nvPr>
        </p:nvGraphicFramePr>
        <p:xfrm>
          <a:off x="2124701" y="750689"/>
          <a:ext cx="3180156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30026">
                  <a:extLst>
                    <a:ext uri="{9D8B030D-6E8A-4147-A177-3AD203B41FA5}">
                      <a16:colId xmlns:a16="http://schemas.microsoft.com/office/drawing/2014/main" val="1128000298"/>
                    </a:ext>
                  </a:extLst>
                </a:gridCol>
                <a:gridCol w="530026">
                  <a:extLst>
                    <a:ext uri="{9D8B030D-6E8A-4147-A177-3AD203B41FA5}">
                      <a16:colId xmlns:a16="http://schemas.microsoft.com/office/drawing/2014/main" val="1456397637"/>
                    </a:ext>
                  </a:extLst>
                </a:gridCol>
                <a:gridCol w="530026">
                  <a:extLst>
                    <a:ext uri="{9D8B030D-6E8A-4147-A177-3AD203B41FA5}">
                      <a16:colId xmlns:a16="http://schemas.microsoft.com/office/drawing/2014/main" val="198501836"/>
                    </a:ext>
                  </a:extLst>
                </a:gridCol>
                <a:gridCol w="530026">
                  <a:extLst>
                    <a:ext uri="{9D8B030D-6E8A-4147-A177-3AD203B41FA5}">
                      <a16:colId xmlns:a16="http://schemas.microsoft.com/office/drawing/2014/main" val="1133284625"/>
                    </a:ext>
                  </a:extLst>
                </a:gridCol>
                <a:gridCol w="530026">
                  <a:extLst>
                    <a:ext uri="{9D8B030D-6E8A-4147-A177-3AD203B41FA5}">
                      <a16:colId xmlns:a16="http://schemas.microsoft.com/office/drawing/2014/main" val="3251258045"/>
                    </a:ext>
                  </a:extLst>
                </a:gridCol>
                <a:gridCol w="530026">
                  <a:extLst>
                    <a:ext uri="{9D8B030D-6E8A-4147-A177-3AD203B41FA5}">
                      <a16:colId xmlns:a16="http://schemas.microsoft.com/office/drawing/2014/main" val="1187548580"/>
                    </a:ext>
                  </a:extLst>
                </a:gridCol>
              </a:tblGrid>
              <a:tr h="37347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0</a:t>
                      </a:r>
                      <a:endParaRPr lang="en-IL" sz="2400" b="1" dirty="0"/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0</a:t>
                      </a:r>
                      <a:endParaRPr lang="en-IL" sz="2400" b="1" dirty="0"/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0</a:t>
                      </a:r>
                      <a:endParaRPr lang="en-IL" sz="2400" b="1" dirty="0"/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0</a:t>
                      </a:r>
                      <a:endParaRPr lang="en-IL" sz="2400" b="1" dirty="0"/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0</a:t>
                      </a:r>
                      <a:endParaRPr lang="en-IL" sz="2400" b="1" dirty="0"/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0</a:t>
                      </a:r>
                      <a:endParaRPr lang="en-IL" sz="2400" b="1" dirty="0"/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9125413"/>
                  </a:ext>
                </a:extLst>
              </a:tr>
              <a:tr h="37347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0</a:t>
                      </a:r>
                      <a:endParaRPr lang="en-IL" sz="2400" b="1" dirty="0"/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1</a:t>
                      </a:r>
                      <a:endParaRPr lang="en-IL" sz="24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2</a:t>
                      </a:r>
                      <a:endParaRPr lang="en-IL" sz="24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3</a:t>
                      </a:r>
                      <a:endParaRPr lang="en-IL" sz="24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4</a:t>
                      </a:r>
                      <a:endParaRPr lang="en-IL" sz="24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0</a:t>
                      </a:r>
                      <a:endParaRPr lang="en-IL" sz="2400" b="1" dirty="0"/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9163090"/>
                  </a:ext>
                </a:extLst>
              </a:tr>
              <a:tr h="37347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0</a:t>
                      </a:r>
                      <a:endParaRPr lang="en-IL" sz="2400" b="1" dirty="0"/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5</a:t>
                      </a:r>
                      <a:endParaRPr lang="en-IL" sz="24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6</a:t>
                      </a:r>
                      <a:endParaRPr lang="en-IL" sz="2400" b="1" dirty="0"/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7</a:t>
                      </a:r>
                      <a:endParaRPr lang="en-IL" sz="24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8</a:t>
                      </a:r>
                      <a:endParaRPr lang="en-IL" sz="24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0</a:t>
                      </a:r>
                      <a:endParaRPr lang="en-IL" sz="2400" b="1" dirty="0"/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570144"/>
                  </a:ext>
                </a:extLst>
              </a:tr>
              <a:tr h="37347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0</a:t>
                      </a:r>
                      <a:endParaRPr lang="en-IL" sz="2400" b="1" dirty="0"/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9</a:t>
                      </a:r>
                      <a:endParaRPr lang="en-IL" sz="24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10</a:t>
                      </a:r>
                      <a:endParaRPr lang="en-IL" sz="24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11</a:t>
                      </a:r>
                      <a:endParaRPr lang="en-IL" sz="24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12</a:t>
                      </a:r>
                      <a:endParaRPr lang="en-IL" sz="24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0</a:t>
                      </a:r>
                      <a:endParaRPr lang="en-IL" sz="2400" b="1" dirty="0"/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7319455"/>
                  </a:ext>
                </a:extLst>
              </a:tr>
              <a:tr h="37347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0</a:t>
                      </a:r>
                      <a:endParaRPr lang="en-IL" sz="2400" b="1" dirty="0"/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13</a:t>
                      </a:r>
                      <a:endParaRPr lang="en-IL" sz="24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14</a:t>
                      </a:r>
                      <a:endParaRPr lang="en-IL" sz="24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15</a:t>
                      </a:r>
                      <a:endParaRPr lang="en-IL" sz="24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16</a:t>
                      </a:r>
                      <a:endParaRPr lang="en-IL" sz="24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0</a:t>
                      </a:r>
                      <a:endParaRPr lang="en-IL" sz="2400" b="1" dirty="0"/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0196213"/>
                  </a:ext>
                </a:extLst>
              </a:tr>
              <a:tr h="37347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0</a:t>
                      </a:r>
                      <a:endParaRPr lang="en-IL" sz="2400" b="1" dirty="0"/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0</a:t>
                      </a:r>
                      <a:endParaRPr lang="en-IL" sz="2400" b="1" dirty="0"/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0</a:t>
                      </a:r>
                      <a:endParaRPr lang="en-IL" sz="2400" b="1" dirty="0"/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0</a:t>
                      </a:r>
                      <a:endParaRPr lang="en-IL" sz="2400" b="1" dirty="0"/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0</a:t>
                      </a:r>
                      <a:endParaRPr lang="en-IL" sz="2400" b="1" dirty="0"/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0</a:t>
                      </a:r>
                      <a:endParaRPr lang="en-IL" sz="2400" b="1" dirty="0"/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305149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C2D680A-D6B9-0F63-E274-89EB832FBB69}"/>
                  </a:ext>
                </a:extLst>
              </p:cNvPr>
              <p:cNvSpPr txBox="1"/>
              <p:nvPr/>
            </p:nvSpPr>
            <p:spPr>
              <a:xfrm>
                <a:off x="8991499" y="5139690"/>
                <a:ext cx="1961947" cy="369332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𝑅𝑒𝑔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𝑡𝑚𝑝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1=1</m:t>
                      </m:r>
                    </m:oMath>
                  </m:oMathPara>
                </a14:m>
                <a:endParaRPr lang="en-IL" sz="2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C2D680A-D6B9-0F63-E274-89EB832FBB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1499" y="5139690"/>
                <a:ext cx="1961947" cy="369332"/>
              </a:xfrm>
              <a:prstGeom prst="rect">
                <a:avLst/>
              </a:prstGeom>
              <a:blipFill>
                <a:blip r:embed="rId2"/>
                <a:stretch>
                  <a:fillRect l="-4615" r="-2462" b="-26563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EE35353-810D-F8DA-502C-F84E3BF5B98D}"/>
                  </a:ext>
                </a:extLst>
              </p:cNvPr>
              <p:cNvSpPr txBox="1"/>
              <p:nvPr/>
            </p:nvSpPr>
            <p:spPr>
              <a:xfrm>
                <a:off x="8991499" y="5634990"/>
                <a:ext cx="1961947" cy="369332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𝑅𝑒𝑔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𝑡𝑚𝑝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2=5</m:t>
                      </m:r>
                    </m:oMath>
                  </m:oMathPara>
                </a14:m>
                <a:endParaRPr lang="en-IL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EE35353-810D-F8DA-502C-F84E3BF5B9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1499" y="5634990"/>
                <a:ext cx="1961947" cy="369332"/>
              </a:xfrm>
              <a:prstGeom prst="rect">
                <a:avLst/>
              </a:prstGeom>
              <a:blipFill>
                <a:blip r:embed="rId3"/>
                <a:stretch>
                  <a:fillRect l="-4615" r="-2769" b="-26563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56739A34-1FC7-A2B0-30A8-A6BA4FFCB328}"/>
              </a:ext>
            </a:extLst>
          </p:cNvPr>
          <p:cNvSpPr/>
          <p:nvPr/>
        </p:nvSpPr>
        <p:spPr>
          <a:xfrm>
            <a:off x="8477222" y="113919"/>
            <a:ext cx="851933" cy="452001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Old</a:t>
            </a:r>
            <a:endParaRPr lang="en-IL" b="1" dirty="0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C060677-DF05-FAF4-6C2A-1EBAF663B768}"/>
              </a:ext>
            </a:extLst>
          </p:cNvPr>
          <p:cNvSpPr/>
          <p:nvPr/>
        </p:nvSpPr>
        <p:spPr>
          <a:xfrm>
            <a:off x="10307127" y="113919"/>
            <a:ext cx="851933" cy="452001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New </a:t>
            </a:r>
            <a:endParaRPr lang="en-IL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FC2AFB4-522C-A344-F382-C74C1BF28A9D}"/>
                  </a:ext>
                </a:extLst>
              </p:cNvPr>
              <p:cNvSpPr txBox="1"/>
              <p:nvPr/>
            </p:nvSpPr>
            <p:spPr>
              <a:xfrm>
                <a:off x="5677332" y="314207"/>
                <a:ext cx="2526076" cy="369332"/>
              </a:xfrm>
              <a:prstGeom prst="rect">
                <a:avLst/>
              </a:prstGeom>
              <a:noFill/>
              <a:ln w="19050">
                <a:solidFill>
                  <a:srgbClr val="7030A0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𝑤𝑟𝑖𝑡𝑒𝑃𝑛𝑡𝑟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IL" sz="24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FC2AFB4-522C-A344-F382-C74C1BF28A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7332" y="314207"/>
                <a:ext cx="2526076" cy="369332"/>
              </a:xfrm>
              <a:prstGeom prst="rect">
                <a:avLst/>
              </a:prstGeom>
              <a:blipFill>
                <a:blip r:embed="rId4"/>
                <a:stretch>
                  <a:fillRect b="-1587"/>
                </a:stretch>
              </a:blipFill>
              <a:ln w="1905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57AFD81-59E8-48F3-15BB-E2BB09F328B9}"/>
                  </a:ext>
                </a:extLst>
              </p:cNvPr>
              <p:cNvSpPr txBox="1"/>
              <p:nvPr/>
            </p:nvSpPr>
            <p:spPr>
              <a:xfrm>
                <a:off x="5677332" y="846839"/>
                <a:ext cx="2526076" cy="369332"/>
              </a:xfrm>
              <a:prstGeom prst="rect">
                <a:avLst/>
              </a:prstGeom>
              <a:noFill/>
              <a:ln w="19050">
                <a:solidFill>
                  <a:srgbClr val="7030A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𝑐𝑜𝑢𝑛𝑡𝑒𝑟𝑊𝑟𝑖𝑡𝑒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IL" sz="2400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57AFD81-59E8-48F3-15BB-E2BB09F328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7332" y="846839"/>
                <a:ext cx="2526076" cy="369332"/>
              </a:xfrm>
              <a:prstGeom prst="rect">
                <a:avLst/>
              </a:prstGeom>
              <a:blipFill>
                <a:blip r:embed="rId5"/>
                <a:stretch>
                  <a:fillRect l="-2153" r="-2153"/>
                </a:stretch>
              </a:blipFill>
              <a:ln w="1905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782622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16C4CD-804B-1F3B-18D2-FEA212A41B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85EE7CCC-011A-1A0C-3A6E-9799EF7FEB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8677730"/>
              </p:ext>
            </p:extLst>
          </p:nvPr>
        </p:nvGraphicFramePr>
        <p:xfrm>
          <a:off x="8477222" y="683539"/>
          <a:ext cx="2681838" cy="40771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93946">
                  <a:extLst>
                    <a:ext uri="{9D8B030D-6E8A-4147-A177-3AD203B41FA5}">
                      <a16:colId xmlns:a16="http://schemas.microsoft.com/office/drawing/2014/main" val="1993018381"/>
                    </a:ext>
                  </a:extLst>
                </a:gridCol>
                <a:gridCol w="893946">
                  <a:extLst>
                    <a:ext uri="{9D8B030D-6E8A-4147-A177-3AD203B41FA5}">
                      <a16:colId xmlns:a16="http://schemas.microsoft.com/office/drawing/2014/main" val="1626401504"/>
                    </a:ext>
                  </a:extLst>
                </a:gridCol>
                <a:gridCol w="893946">
                  <a:extLst>
                    <a:ext uri="{9D8B030D-6E8A-4147-A177-3AD203B41FA5}">
                      <a16:colId xmlns:a16="http://schemas.microsoft.com/office/drawing/2014/main" val="1454515630"/>
                    </a:ext>
                  </a:extLst>
                </a:gridCol>
              </a:tblGrid>
              <a:tr h="815435"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/>
                        <a:t>Sram</a:t>
                      </a:r>
                      <a:r>
                        <a:rPr lang="en-US" b="1" dirty="0"/>
                        <a:t> 0</a:t>
                      </a:r>
                      <a:endParaRPr lang="en-IL" b="1" dirty="0"/>
                    </a:p>
                  </a:txBody>
                  <a:tcPr>
                    <a:solidFill>
                      <a:schemeClr val="bg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/>
                        <a:t>Sram</a:t>
                      </a:r>
                      <a:r>
                        <a:rPr lang="en-US" b="1" dirty="0"/>
                        <a:t> 1</a:t>
                      </a:r>
                      <a:endParaRPr lang="en-IL" b="1" dirty="0"/>
                    </a:p>
                  </a:txBody>
                  <a:tcPr>
                    <a:solidFill>
                      <a:schemeClr val="bg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/>
                        <a:t>Sram</a:t>
                      </a:r>
                      <a:r>
                        <a:rPr lang="en-US" b="1" dirty="0"/>
                        <a:t> 2</a:t>
                      </a:r>
                      <a:endParaRPr lang="en-IL" b="1" dirty="0"/>
                    </a:p>
                  </a:txBody>
                  <a:tcPr>
                    <a:solidFill>
                      <a:schemeClr val="bg2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7221943"/>
                  </a:ext>
                </a:extLst>
              </a:tr>
              <a:tr h="815435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1 </a:t>
                      </a:r>
                      <a:endParaRPr lang="en-IL" sz="28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5 </a:t>
                      </a:r>
                      <a:endParaRPr lang="en-IL" sz="28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X</a:t>
                      </a:r>
                      <a:endParaRPr lang="en-IL" sz="28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180051"/>
                  </a:ext>
                </a:extLst>
              </a:tr>
              <a:tr h="815435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2</a:t>
                      </a:r>
                      <a:endParaRPr lang="en-IL" sz="2800" b="1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6 </a:t>
                      </a:r>
                      <a:endParaRPr lang="en-IL" sz="2800" b="1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X </a:t>
                      </a:r>
                      <a:endParaRPr lang="en-IL" sz="28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7180419"/>
                  </a:ext>
                </a:extLst>
              </a:tr>
              <a:tr h="815435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3 </a:t>
                      </a:r>
                      <a:endParaRPr lang="en-IL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7 </a:t>
                      </a:r>
                      <a:endParaRPr lang="en-IL" sz="2800" b="1" dirty="0"/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X </a:t>
                      </a:r>
                      <a:endParaRPr lang="en-IL" sz="28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9186674"/>
                  </a:ext>
                </a:extLst>
              </a:tr>
              <a:tr h="815435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4 </a:t>
                      </a:r>
                      <a:endParaRPr lang="en-IL" sz="28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X</a:t>
                      </a:r>
                      <a:endParaRPr lang="en-IL" sz="28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X </a:t>
                      </a:r>
                      <a:endParaRPr lang="en-IL" sz="2800" b="1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12199671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A6E72BA4-224A-E2E7-9983-B4DDAD8369A5}"/>
              </a:ext>
            </a:extLst>
          </p:cNvPr>
          <p:cNvSpPr/>
          <p:nvPr/>
        </p:nvSpPr>
        <p:spPr>
          <a:xfrm>
            <a:off x="2525300" y="113919"/>
            <a:ext cx="2431908" cy="534154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Original image + Padding</a:t>
            </a:r>
            <a:endParaRPr lang="en-IL" b="1" dirty="0">
              <a:solidFill>
                <a:schemeClr val="bg1"/>
              </a:solidFill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0530DF3-3083-7A8E-967F-559DB850A1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2120865"/>
              </p:ext>
            </p:extLst>
          </p:nvPr>
        </p:nvGraphicFramePr>
        <p:xfrm>
          <a:off x="2124701" y="750689"/>
          <a:ext cx="3180156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30026">
                  <a:extLst>
                    <a:ext uri="{9D8B030D-6E8A-4147-A177-3AD203B41FA5}">
                      <a16:colId xmlns:a16="http://schemas.microsoft.com/office/drawing/2014/main" val="1128000298"/>
                    </a:ext>
                  </a:extLst>
                </a:gridCol>
                <a:gridCol w="530026">
                  <a:extLst>
                    <a:ext uri="{9D8B030D-6E8A-4147-A177-3AD203B41FA5}">
                      <a16:colId xmlns:a16="http://schemas.microsoft.com/office/drawing/2014/main" val="1456397637"/>
                    </a:ext>
                  </a:extLst>
                </a:gridCol>
                <a:gridCol w="530026">
                  <a:extLst>
                    <a:ext uri="{9D8B030D-6E8A-4147-A177-3AD203B41FA5}">
                      <a16:colId xmlns:a16="http://schemas.microsoft.com/office/drawing/2014/main" val="198501836"/>
                    </a:ext>
                  </a:extLst>
                </a:gridCol>
                <a:gridCol w="530026">
                  <a:extLst>
                    <a:ext uri="{9D8B030D-6E8A-4147-A177-3AD203B41FA5}">
                      <a16:colId xmlns:a16="http://schemas.microsoft.com/office/drawing/2014/main" val="1133284625"/>
                    </a:ext>
                  </a:extLst>
                </a:gridCol>
                <a:gridCol w="530026">
                  <a:extLst>
                    <a:ext uri="{9D8B030D-6E8A-4147-A177-3AD203B41FA5}">
                      <a16:colId xmlns:a16="http://schemas.microsoft.com/office/drawing/2014/main" val="3251258045"/>
                    </a:ext>
                  </a:extLst>
                </a:gridCol>
                <a:gridCol w="530026">
                  <a:extLst>
                    <a:ext uri="{9D8B030D-6E8A-4147-A177-3AD203B41FA5}">
                      <a16:colId xmlns:a16="http://schemas.microsoft.com/office/drawing/2014/main" val="1187548580"/>
                    </a:ext>
                  </a:extLst>
                </a:gridCol>
              </a:tblGrid>
              <a:tr h="37347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0</a:t>
                      </a:r>
                      <a:endParaRPr lang="en-IL" sz="2400" b="1" dirty="0"/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0</a:t>
                      </a:r>
                      <a:endParaRPr lang="en-IL" sz="2400" b="1" dirty="0"/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0</a:t>
                      </a:r>
                      <a:endParaRPr lang="en-IL" sz="2400" b="1" dirty="0"/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0</a:t>
                      </a:r>
                      <a:endParaRPr lang="en-IL" sz="2400" b="1" dirty="0"/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0</a:t>
                      </a:r>
                      <a:endParaRPr lang="en-IL" sz="2400" b="1" dirty="0"/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0</a:t>
                      </a:r>
                      <a:endParaRPr lang="en-IL" sz="2400" b="1" dirty="0"/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9125413"/>
                  </a:ext>
                </a:extLst>
              </a:tr>
              <a:tr h="37347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0</a:t>
                      </a:r>
                      <a:endParaRPr lang="en-IL" sz="2400" b="1" dirty="0"/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1</a:t>
                      </a:r>
                      <a:endParaRPr lang="en-IL" sz="24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2</a:t>
                      </a:r>
                      <a:endParaRPr lang="en-IL" sz="24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3</a:t>
                      </a:r>
                      <a:endParaRPr lang="en-IL" sz="24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4</a:t>
                      </a:r>
                      <a:endParaRPr lang="en-IL" sz="24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0</a:t>
                      </a:r>
                      <a:endParaRPr lang="en-IL" sz="2400" b="1" dirty="0"/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9163090"/>
                  </a:ext>
                </a:extLst>
              </a:tr>
              <a:tr h="37347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0</a:t>
                      </a:r>
                      <a:endParaRPr lang="en-IL" sz="2400" b="1" dirty="0"/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5</a:t>
                      </a:r>
                      <a:endParaRPr lang="en-IL" sz="24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6</a:t>
                      </a:r>
                      <a:endParaRPr lang="en-IL" sz="24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7</a:t>
                      </a:r>
                      <a:endParaRPr lang="en-IL" sz="2400" b="1" dirty="0"/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8</a:t>
                      </a:r>
                      <a:endParaRPr lang="en-IL" sz="24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0</a:t>
                      </a:r>
                      <a:endParaRPr lang="en-IL" sz="2400" b="1" dirty="0"/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570144"/>
                  </a:ext>
                </a:extLst>
              </a:tr>
              <a:tr h="37347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0</a:t>
                      </a:r>
                      <a:endParaRPr lang="en-IL" sz="2400" b="1" dirty="0"/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9</a:t>
                      </a:r>
                      <a:endParaRPr lang="en-IL" sz="24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10</a:t>
                      </a:r>
                      <a:endParaRPr lang="en-IL" sz="24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11</a:t>
                      </a:r>
                      <a:endParaRPr lang="en-IL" sz="24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12</a:t>
                      </a:r>
                      <a:endParaRPr lang="en-IL" sz="24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0</a:t>
                      </a:r>
                      <a:endParaRPr lang="en-IL" sz="2400" b="1" dirty="0"/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7319455"/>
                  </a:ext>
                </a:extLst>
              </a:tr>
              <a:tr h="37347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0</a:t>
                      </a:r>
                      <a:endParaRPr lang="en-IL" sz="2400" b="1" dirty="0"/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13</a:t>
                      </a:r>
                      <a:endParaRPr lang="en-IL" sz="24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14</a:t>
                      </a:r>
                      <a:endParaRPr lang="en-IL" sz="24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15</a:t>
                      </a:r>
                      <a:endParaRPr lang="en-IL" sz="24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16</a:t>
                      </a:r>
                      <a:endParaRPr lang="en-IL" sz="24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0</a:t>
                      </a:r>
                      <a:endParaRPr lang="en-IL" sz="2400" b="1" dirty="0"/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0196213"/>
                  </a:ext>
                </a:extLst>
              </a:tr>
              <a:tr h="37347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0</a:t>
                      </a:r>
                      <a:endParaRPr lang="en-IL" sz="2400" b="1" dirty="0"/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0</a:t>
                      </a:r>
                      <a:endParaRPr lang="en-IL" sz="2400" b="1" dirty="0"/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0</a:t>
                      </a:r>
                      <a:endParaRPr lang="en-IL" sz="2400" b="1" dirty="0"/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0</a:t>
                      </a:r>
                      <a:endParaRPr lang="en-IL" sz="2400" b="1" dirty="0"/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0</a:t>
                      </a:r>
                      <a:endParaRPr lang="en-IL" sz="2400" b="1" dirty="0"/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0</a:t>
                      </a:r>
                      <a:endParaRPr lang="en-IL" sz="2400" b="1" dirty="0"/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305149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35665B6-1B36-CFDE-2DA1-D7835817A722}"/>
                  </a:ext>
                </a:extLst>
              </p:cNvPr>
              <p:cNvSpPr txBox="1"/>
              <p:nvPr/>
            </p:nvSpPr>
            <p:spPr>
              <a:xfrm>
                <a:off x="8991499" y="5139690"/>
                <a:ext cx="1961947" cy="369332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𝑅𝑒𝑔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𝑡𝑚𝑝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1=1</m:t>
                      </m:r>
                    </m:oMath>
                  </m:oMathPara>
                </a14:m>
                <a:endParaRPr lang="en-IL" sz="2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35665B6-1B36-CFDE-2DA1-D7835817A7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1499" y="5139690"/>
                <a:ext cx="1961947" cy="369332"/>
              </a:xfrm>
              <a:prstGeom prst="rect">
                <a:avLst/>
              </a:prstGeom>
              <a:blipFill>
                <a:blip r:embed="rId2"/>
                <a:stretch>
                  <a:fillRect l="-4615" r="-2462" b="-26563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EC73814-81C8-3931-A019-04DF82612163}"/>
                  </a:ext>
                </a:extLst>
              </p:cNvPr>
              <p:cNvSpPr txBox="1"/>
              <p:nvPr/>
            </p:nvSpPr>
            <p:spPr>
              <a:xfrm>
                <a:off x="8991499" y="5634990"/>
                <a:ext cx="1961947" cy="369332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𝑅𝑒𝑔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𝑡𝑚𝑝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2=5</m:t>
                      </m:r>
                    </m:oMath>
                  </m:oMathPara>
                </a14:m>
                <a:endParaRPr lang="en-IL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EC73814-81C8-3931-A019-04DF826121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1499" y="5634990"/>
                <a:ext cx="1961947" cy="369332"/>
              </a:xfrm>
              <a:prstGeom prst="rect">
                <a:avLst/>
              </a:prstGeom>
              <a:blipFill>
                <a:blip r:embed="rId3"/>
                <a:stretch>
                  <a:fillRect l="-4615" r="-2769" b="-26563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92FE17B-E05B-48C4-9929-762B57DEA3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1998158"/>
              </p:ext>
            </p:extLst>
          </p:nvPr>
        </p:nvGraphicFramePr>
        <p:xfrm>
          <a:off x="1171672" y="4551163"/>
          <a:ext cx="1908963" cy="19479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36321">
                  <a:extLst>
                    <a:ext uri="{9D8B030D-6E8A-4147-A177-3AD203B41FA5}">
                      <a16:colId xmlns:a16="http://schemas.microsoft.com/office/drawing/2014/main" val="1542804094"/>
                    </a:ext>
                  </a:extLst>
                </a:gridCol>
                <a:gridCol w="636321">
                  <a:extLst>
                    <a:ext uri="{9D8B030D-6E8A-4147-A177-3AD203B41FA5}">
                      <a16:colId xmlns:a16="http://schemas.microsoft.com/office/drawing/2014/main" val="169432779"/>
                    </a:ext>
                  </a:extLst>
                </a:gridCol>
                <a:gridCol w="636321">
                  <a:extLst>
                    <a:ext uri="{9D8B030D-6E8A-4147-A177-3AD203B41FA5}">
                      <a16:colId xmlns:a16="http://schemas.microsoft.com/office/drawing/2014/main" val="4110158972"/>
                    </a:ext>
                  </a:extLst>
                </a:gridCol>
              </a:tblGrid>
              <a:tr h="649300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0</a:t>
                      </a:r>
                      <a:endParaRPr lang="en-IL" sz="28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0</a:t>
                      </a:r>
                      <a:endParaRPr lang="en-IL" sz="28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0</a:t>
                      </a:r>
                      <a:endParaRPr lang="en-IL" sz="2800" b="1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690828"/>
                  </a:ext>
                </a:extLst>
              </a:tr>
              <a:tr h="649300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0</a:t>
                      </a:r>
                      <a:endParaRPr lang="en-IL" sz="28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1</a:t>
                      </a:r>
                      <a:endParaRPr lang="en-IL" sz="28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2</a:t>
                      </a:r>
                      <a:endParaRPr lang="en-IL" sz="2800" b="1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0464879"/>
                  </a:ext>
                </a:extLst>
              </a:tr>
              <a:tr h="649300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0</a:t>
                      </a:r>
                      <a:endParaRPr lang="en-IL" sz="28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5</a:t>
                      </a:r>
                      <a:endParaRPr lang="en-IL" sz="2800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6</a:t>
                      </a:r>
                      <a:endParaRPr lang="en-IL" sz="28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5481419"/>
                  </a:ext>
                </a:extLst>
              </a:tr>
            </a:tbl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986ABD47-1DCC-26A6-541E-5E75ECAD2735}"/>
              </a:ext>
            </a:extLst>
          </p:cNvPr>
          <p:cNvSpPr/>
          <p:nvPr/>
        </p:nvSpPr>
        <p:spPr>
          <a:xfrm>
            <a:off x="2343296" y="3596505"/>
            <a:ext cx="2795916" cy="459250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Output reg  [71:0]</a:t>
            </a:r>
            <a:endParaRPr lang="en-IL" b="1" dirty="0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F4A6056-8149-B79A-DD2D-8F610CFAE2A2}"/>
              </a:ext>
            </a:extLst>
          </p:cNvPr>
          <p:cNvSpPr/>
          <p:nvPr/>
        </p:nvSpPr>
        <p:spPr>
          <a:xfrm>
            <a:off x="2124701" y="750689"/>
            <a:ext cx="1590049" cy="138291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B4A4CC6-C178-F658-8DAA-16B2868B9BC6}"/>
              </a:ext>
            </a:extLst>
          </p:cNvPr>
          <p:cNvSpPr/>
          <p:nvPr/>
        </p:nvSpPr>
        <p:spPr>
          <a:xfrm>
            <a:off x="8477222" y="113919"/>
            <a:ext cx="851933" cy="452001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Old</a:t>
            </a:r>
            <a:endParaRPr lang="en-IL" b="1" dirty="0">
              <a:solidFill>
                <a:schemeClr val="bg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AE72450-9536-7DDC-9124-1B1EDF426C7B}"/>
              </a:ext>
            </a:extLst>
          </p:cNvPr>
          <p:cNvSpPr/>
          <p:nvPr/>
        </p:nvSpPr>
        <p:spPr>
          <a:xfrm>
            <a:off x="10307127" y="113919"/>
            <a:ext cx="851933" cy="452001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New </a:t>
            </a:r>
            <a:endParaRPr lang="en-IL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187C3D9-47A1-942C-715C-B674E4AFD57A}"/>
                  </a:ext>
                </a:extLst>
              </p:cNvPr>
              <p:cNvSpPr txBox="1"/>
              <p:nvPr/>
            </p:nvSpPr>
            <p:spPr>
              <a:xfrm>
                <a:off x="5677332" y="314207"/>
                <a:ext cx="2526076" cy="369332"/>
              </a:xfrm>
              <a:prstGeom prst="rect">
                <a:avLst/>
              </a:prstGeom>
              <a:noFill/>
              <a:ln w="19050">
                <a:solidFill>
                  <a:srgbClr val="7030A0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𝑤𝑟𝑖𝑡𝑒𝑃𝑛𝑡𝑟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IL" sz="2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187C3D9-47A1-942C-715C-B674E4AFD5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7332" y="314207"/>
                <a:ext cx="2526076" cy="369332"/>
              </a:xfrm>
              <a:prstGeom prst="rect">
                <a:avLst/>
              </a:prstGeom>
              <a:blipFill>
                <a:blip r:embed="rId4"/>
                <a:stretch>
                  <a:fillRect b="-1587"/>
                </a:stretch>
              </a:blipFill>
              <a:ln w="1905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5897073-0B53-A6DC-E3E2-E76F59C9B237}"/>
                  </a:ext>
                </a:extLst>
              </p:cNvPr>
              <p:cNvSpPr txBox="1"/>
              <p:nvPr/>
            </p:nvSpPr>
            <p:spPr>
              <a:xfrm>
                <a:off x="5677332" y="846839"/>
                <a:ext cx="2526076" cy="369332"/>
              </a:xfrm>
              <a:prstGeom prst="rect">
                <a:avLst/>
              </a:prstGeom>
              <a:noFill/>
              <a:ln w="19050">
                <a:solidFill>
                  <a:srgbClr val="7030A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𝑐𝑜𝑢𝑛𝑡𝑒𝑟𝑊𝑟𝑖𝑡𝑒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IL" sz="2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5897073-0B53-A6DC-E3E2-E76F59C9B2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7332" y="846839"/>
                <a:ext cx="2526076" cy="369332"/>
              </a:xfrm>
              <a:prstGeom prst="rect">
                <a:avLst/>
              </a:prstGeom>
              <a:blipFill>
                <a:blip r:embed="rId5"/>
                <a:stretch>
                  <a:fillRect l="-2153" r="-2153"/>
                </a:stretch>
              </a:blipFill>
              <a:ln w="1905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71C4FF0-E784-EC66-2BB4-7223D65D80D1}"/>
                  </a:ext>
                </a:extLst>
              </p:cNvPr>
              <p:cNvSpPr txBox="1"/>
              <p:nvPr/>
            </p:nvSpPr>
            <p:spPr>
              <a:xfrm>
                <a:off x="5677332" y="1379471"/>
                <a:ext cx="2526076" cy="369332"/>
              </a:xfrm>
              <a:prstGeom prst="rect">
                <a:avLst/>
              </a:prstGeom>
              <a:noFill/>
              <a:ln w="19050">
                <a:solidFill>
                  <a:srgbClr val="92D050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𝑟𝑒𝑎𝑑𝑃𝑛𝑡𝑟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IL" sz="2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71C4FF0-E784-EC66-2BB4-7223D65D80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7332" y="1379471"/>
                <a:ext cx="2526076" cy="369332"/>
              </a:xfrm>
              <a:prstGeom prst="rect">
                <a:avLst/>
              </a:prstGeom>
              <a:blipFill>
                <a:blip r:embed="rId6"/>
                <a:stretch>
                  <a:fillRect b="-1563"/>
                </a:stretch>
              </a:blipFill>
              <a:ln w="19050">
                <a:solidFill>
                  <a:srgbClr val="92D050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2086199-861C-A821-6DC6-7124B45E81F5}"/>
                  </a:ext>
                </a:extLst>
              </p:cNvPr>
              <p:cNvSpPr txBox="1"/>
              <p:nvPr/>
            </p:nvSpPr>
            <p:spPr>
              <a:xfrm>
                <a:off x="5677332" y="1912103"/>
                <a:ext cx="2526076" cy="369332"/>
              </a:xfrm>
              <a:prstGeom prst="rect">
                <a:avLst/>
              </a:prstGeom>
              <a:noFill/>
              <a:ln w="19050">
                <a:solidFill>
                  <a:srgbClr val="92D050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𝑐𝑜𝑢𝑛𝑡𝑒𝑟𝑅𝑒𝑎𝑑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IL" sz="2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2086199-861C-A821-6DC6-7124B45E81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7332" y="1912103"/>
                <a:ext cx="2526076" cy="369332"/>
              </a:xfrm>
              <a:prstGeom prst="rect">
                <a:avLst/>
              </a:prstGeom>
              <a:blipFill>
                <a:blip r:embed="rId7"/>
                <a:stretch>
                  <a:fillRect l="-239" b="-3175"/>
                </a:stretch>
              </a:blipFill>
              <a:ln w="19050">
                <a:solidFill>
                  <a:srgbClr val="92D050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128401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FC87F4-62E6-E908-F659-19D667E521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92FF738C-58B7-91AC-9CB6-6E99F6D147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1279941"/>
              </p:ext>
            </p:extLst>
          </p:nvPr>
        </p:nvGraphicFramePr>
        <p:xfrm>
          <a:off x="8477222" y="683539"/>
          <a:ext cx="2681838" cy="40771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93946">
                  <a:extLst>
                    <a:ext uri="{9D8B030D-6E8A-4147-A177-3AD203B41FA5}">
                      <a16:colId xmlns:a16="http://schemas.microsoft.com/office/drawing/2014/main" val="1993018381"/>
                    </a:ext>
                  </a:extLst>
                </a:gridCol>
                <a:gridCol w="893946">
                  <a:extLst>
                    <a:ext uri="{9D8B030D-6E8A-4147-A177-3AD203B41FA5}">
                      <a16:colId xmlns:a16="http://schemas.microsoft.com/office/drawing/2014/main" val="1626401504"/>
                    </a:ext>
                  </a:extLst>
                </a:gridCol>
                <a:gridCol w="893946">
                  <a:extLst>
                    <a:ext uri="{9D8B030D-6E8A-4147-A177-3AD203B41FA5}">
                      <a16:colId xmlns:a16="http://schemas.microsoft.com/office/drawing/2014/main" val="1454515630"/>
                    </a:ext>
                  </a:extLst>
                </a:gridCol>
              </a:tblGrid>
              <a:tr h="815435"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/>
                        <a:t>Sram</a:t>
                      </a:r>
                      <a:r>
                        <a:rPr lang="en-US" b="1" dirty="0"/>
                        <a:t> 0</a:t>
                      </a:r>
                      <a:endParaRPr lang="en-IL" b="1" dirty="0"/>
                    </a:p>
                  </a:txBody>
                  <a:tcPr>
                    <a:solidFill>
                      <a:schemeClr val="bg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/>
                        <a:t>Sram</a:t>
                      </a:r>
                      <a:r>
                        <a:rPr lang="en-US" b="1" dirty="0"/>
                        <a:t> 1</a:t>
                      </a:r>
                      <a:endParaRPr lang="en-IL" b="1" dirty="0"/>
                    </a:p>
                  </a:txBody>
                  <a:tcPr>
                    <a:solidFill>
                      <a:schemeClr val="bg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/>
                        <a:t>Sram</a:t>
                      </a:r>
                      <a:r>
                        <a:rPr lang="en-US" b="1" dirty="0"/>
                        <a:t> 2</a:t>
                      </a:r>
                      <a:endParaRPr lang="en-IL" b="1" dirty="0"/>
                    </a:p>
                  </a:txBody>
                  <a:tcPr>
                    <a:solidFill>
                      <a:schemeClr val="bg2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7221943"/>
                  </a:ext>
                </a:extLst>
              </a:tr>
              <a:tr h="815435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1 </a:t>
                      </a:r>
                      <a:endParaRPr lang="en-IL" sz="28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5 </a:t>
                      </a:r>
                      <a:endParaRPr lang="en-IL" sz="28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X</a:t>
                      </a:r>
                      <a:endParaRPr lang="en-IL" sz="28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180051"/>
                  </a:ext>
                </a:extLst>
              </a:tr>
              <a:tr h="815435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2</a:t>
                      </a:r>
                      <a:endParaRPr lang="en-IL" sz="28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6 </a:t>
                      </a:r>
                      <a:endParaRPr lang="en-IL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X </a:t>
                      </a:r>
                      <a:endParaRPr lang="en-IL" sz="28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7180419"/>
                  </a:ext>
                </a:extLst>
              </a:tr>
              <a:tr h="815435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3 </a:t>
                      </a:r>
                      <a:endParaRPr lang="en-IL" sz="2800" b="1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7 </a:t>
                      </a:r>
                      <a:endParaRPr lang="en-IL" sz="2800" b="1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X </a:t>
                      </a:r>
                      <a:endParaRPr lang="en-IL" sz="28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9186674"/>
                  </a:ext>
                </a:extLst>
              </a:tr>
              <a:tr h="815435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4 </a:t>
                      </a:r>
                      <a:endParaRPr lang="en-IL" sz="28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8</a:t>
                      </a:r>
                      <a:endParaRPr lang="en-IL" sz="2800" b="1" dirty="0"/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X </a:t>
                      </a:r>
                      <a:endParaRPr lang="en-IL" sz="2800" b="1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12199671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B4B95815-76A9-32FD-A742-B93D502A5892}"/>
              </a:ext>
            </a:extLst>
          </p:cNvPr>
          <p:cNvSpPr/>
          <p:nvPr/>
        </p:nvSpPr>
        <p:spPr>
          <a:xfrm>
            <a:off x="2525300" y="113919"/>
            <a:ext cx="2431908" cy="534154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Original image + Padding</a:t>
            </a:r>
            <a:endParaRPr lang="en-IL" b="1" dirty="0">
              <a:solidFill>
                <a:schemeClr val="bg1"/>
              </a:solidFill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411EC43-5689-7368-476E-C2A245DF41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3709877"/>
              </p:ext>
            </p:extLst>
          </p:nvPr>
        </p:nvGraphicFramePr>
        <p:xfrm>
          <a:off x="2124701" y="750689"/>
          <a:ext cx="3180156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30026">
                  <a:extLst>
                    <a:ext uri="{9D8B030D-6E8A-4147-A177-3AD203B41FA5}">
                      <a16:colId xmlns:a16="http://schemas.microsoft.com/office/drawing/2014/main" val="1128000298"/>
                    </a:ext>
                  </a:extLst>
                </a:gridCol>
                <a:gridCol w="530026">
                  <a:extLst>
                    <a:ext uri="{9D8B030D-6E8A-4147-A177-3AD203B41FA5}">
                      <a16:colId xmlns:a16="http://schemas.microsoft.com/office/drawing/2014/main" val="1456397637"/>
                    </a:ext>
                  </a:extLst>
                </a:gridCol>
                <a:gridCol w="530026">
                  <a:extLst>
                    <a:ext uri="{9D8B030D-6E8A-4147-A177-3AD203B41FA5}">
                      <a16:colId xmlns:a16="http://schemas.microsoft.com/office/drawing/2014/main" val="198501836"/>
                    </a:ext>
                  </a:extLst>
                </a:gridCol>
                <a:gridCol w="530026">
                  <a:extLst>
                    <a:ext uri="{9D8B030D-6E8A-4147-A177-3AD203B41FA5}">
                      <a16:colId xmlns:a16="http://schemas.microsoft.com/office/drawing/2014/main" val="1133284625"/>
                    </a:ext>
                  </a:extLst>
                </a:gridCol>
                <a:gridCol w="530026">
                  <a:extLst>
                    <a:ext uri="{9D8B030D-6E8A-4147-A177-3AD203B41FA5}">
                      <a16:colId xmlns:a16="http://schemas.microsoft.com/office/drawing/2014/main" val="3251258045"/>
                    </a:ext>
                  </a:extLst>
                </a:gridCol>
                <a:gridCol w="530026">
                  <a:extLst>
                    <a:ext uri="{9D8B030D-6E8A-4147-A177-3AD203B41FA5}">
                      <a16:colId xmlns:a16="http://schemas.microsoft.com/office/drawing/2014/main" val="1187548580"/>
                    </a:ext>
                  </a:extLst>
                </a:gridCol>
              </a:tblGrid>
              <a:tr h="37347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0</a:t>
                      </a:r>
                      <a:endParaRPr lang="en-IL" sz="2400" b="1" dirty="0"/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0</a:t>
                      </a:r>
                      <a:endParaRPr lang="en-IL" sz="2400" b="1" dirty="0"/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0</a:t>
                      </a:r>
                      <a:endParaRPr lang="en-IL" sz="2400" b="1" dirty="0"/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0</a:t>
                      </a:r>
                      <a:endParaRPr lang="en-IL" sz="2400" b="1" dirty="0"/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0</a:t>
                      </a:r>
                      <a:endParaRPr lang="en-IL" sz="2400" b="1" dirty="0"/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0</a:t>
                      </a:r>
                      <a:endParaRPr lang="en-IL" sz="2400" b="1" dirty="0"/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9125413"/>
                  </a:ext>
                </a:extLst>
              </a:tr>
              <a:tr h="37347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0</a:t>
                      </a:r>
                      <a:endParaRPr lang="en-IL" sz="2400" b="1" dirty="0"/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1</a:t>
                      </a:r>
                      <a:endParaRPr lang="en-IL" sz="24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2</a:t>
                      </a:r>
                      <a:endParaRPr lang="en-IL" sz="24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3</a:t>
                      </a:r>
                      <a:endParaRPr lang="en-IL" sz="24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4</a:t>
                      </a:r>
                      <a:endParaRPr lang="en-IL" sz="24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0</a:t>
                      </a:r>
                      <a:endParaRPr lang="en-IL" sz="2400" b="1" dirty="0"/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9163090"/>
                  </a:ext>
                </a:extLst>
              </a:tr>
              <a:tr h="37347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0</a:t>
                      </a:r>
                      <a:endParaRPr lang="en-IL" sz="2400" b="1" dirty="0"/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5</a:t>
                      </a:r>
                      <a:endParaRPr lang="en-IL" sz="24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6</a:t>
                      </a:r>
                      <a:endParaRPr lang="en-IL" sz="24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7</a:t>
                      </a:r>
                      <a:endParaRPr lang="en-IL" sz="24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8</a:t>
                      </a:r>
                      <a:endParaRPr lang="en-IL" sz="2400" b="1" dirty="0"/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0</a:t>
                      </a:r>
                      <a:endParaRPr lang="en-IL" sz="2400" b="1" dirty="0"/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570144"/>
                  </a:ext>
                </a:extLst>
              </a:tr>
              <a:tr h="37347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0</a:t>
                      </a:r>
                      <a:endParaRPr lang="en-IL" sz="2400" b="1" dirty="0"/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9</a:t>
                      </a:r>
                      <a:endParaRPr lang="en-IL" sz="24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10</a:t>
                      </a:r>
                      <a:endParaRPr lang="en-IL" sz="24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11</a:t>
                      </a:r>
                      <a:endParaRPr lang="en-IL" sz="24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12</a:t>
                      </a:r>
                      <a:endParaRPr lang="en-IL" sz="24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0</a:t>
                      </a:r>
                      <a:endParaRPr lang="en-IL" sz="2400" b="1" dirty="0"/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7319455"/>
                  </a:ext>
                </a:extLst>
              </a:tr>
              <a:tr h="37347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0</a:t>
                      </a:r>
                      <a:endParaRPr lang="en-IL" sz="2400" b="1" dirty="0"/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13</a:t>
                      </a:r>
                      <a:endParaRPr lang="en-IL" sz="24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14</a:t>
                      </a:r>
                      <a:endParaRPr lang="en-IL" sz="24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15</a:t>
                      </a:r>
                      <a:endParaRPr lang="en-IL" sz="24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16</a:t>
                      </a:r>
                      <a:endParaRPr lang="en-IL" sz="24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0</a:t>
                      </a:r>
                      <a:endParaRPr lang="en-IL" sz="2400" b="1" dirty="0"/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0196213"/>
                  </a:ext>
                </a:extLst>
              </a:tr>
              <a:tr h="37347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0</a:t>
                      </a:r>
                      <a:endParaRPr lang="en-IL" sz="2400" b="1" dirty="0"/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0</a:t>
                      </a:r>
                      <a:endParaRPr lang="en-IL" sz="2400" b="1" dirty="0"/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0</a:t>
                      </a:r>
                      <a:endParaRPr lang="en-IL" sz="2400" b="1" dirty="0"/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0</a:t>
                      </a:r>
                      <a:endParaRPr lang="en-IL" sz="2400" b="1" dirty="0"/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0</a:t>
                      </a:r>
                      <a:endParaRPr lang="en-IL" sz="2400" b="1" dirty="0"/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0</a:t>
                      </a:r>
                      <a:endParaRPr lang="en-IL" sz="2400" b="1" dirty="0"/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305149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9DE1137-A93B-C9A0-917B-4DA5C1715671}"/>
                  </a:ext>
                </a:extLst>
              </p:cNvPr>
              <p:cNvSpPr txBox="1"/>
              <p:nvPr/>
            </p:nvSpPr>
            <p:spPr>
              <a:xfrm>
                <a:off x="8991499" y="5139690"/>
                <a:ext cx="1961947" cy="369332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𝑅𝑒𝑔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𝑡𝑚𝑝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IL" sz="2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9DE1137-A93B-C9A0-917B-4DA5C17156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1499" y="5139690"/>
                <a:ext cx="1961947" cy="369332"/>
              </a:xfrm>
              <a:prstGeom prst="rect">
                <a:avLst/>
              </a:prstGeom>
              <a:blipFill>
                <a:blip r:embed="rId2"/>
                <a:stretch>
                  <a:fillRect l="-4615" r="-2462" b="-26563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C89EEA1-AA1F-CA20-199C-3F2E5A25199E}"/>
                  </a:ext>
                </a:extLst>
              </p:cNvPr>
              <p:cNvSpPr txBox="1"/>
              <p:nvPr/>
            </p:nvSpPr>
            <p:spPr>
              <a:xfrm>
                <a:off x="8991499" y="5634990"/>
                <a:ext cx="1961947" cy="369332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𝑅𝑒𝑔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𝑡𝑚𝑝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IL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C89EEA1-AA1F-CA20-199C-3F2E5A2519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1499" y="5634990"/>
                <a:ext cx="1961947" cy="369332"/>
              </a:xfrm>
              <a:prstGeom prst="rect">
                <a:avLst/>
              </a:prstGeom>
              <a:blipFill>
                <a:blip r:embed="rId3"/>
                <a:stretch>
                  <a:fillRect l="-4615" r="-2769" b="-26563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0BABDBB8-C703-0595-972E-D184E3013494}"/>
              </a:ext>
            </a:extLst>
          </p:cNvPr>
          <p:cNvGraphicFramePr>
            <a:graphicFrameLocks noGrp="1"/>
          </p:cNvGraphicFramePr>
          <p:nvPr/>
        </p:nvGraphicFramePr>
        <p:xfrm>
          <a:off x="1171672" y="4551163"/>
          <a:ext cx="1908963" cy="19479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36321">
                  <a:extLst>
                    <a:ext uri="{9D8B030D-6E8A-4147-A177-3AD203B41FA5}">
                      <a16:colId xmlns:a16="http://schemas.microsoft.com/office/drawing/2014/main" val="1542804094"/>
                    </a:ext>
                  </a:extLst>
                </a:gridCol>
                <a:gridCol w="636321">
                  <a:extLst>
                    <a:ext uri="{9D8B030D-6E8A-4147-A177-3AD203B41FA5}">
                      <a16:colId xmlns:a16="http://schemas.microsoft.com/office/drawing/2014/main" val="169432779"/>
                    </a:ext>
                  </a:extLst>
                </a:gridCol>
                <a:gridCol w="636321">
                  <a:extLst>
                    <a:ext uri="{9D8B030D-6E8A-4147-A177-3AD203B41FA5}">
                      <a16:colId xmlns:a16="http://schemas.microsoft.com/office/drawing/2014/main" val="4110158972"/>
                    </a:ext>
                  </a:extLst>
                </a:gridCol>
              </a:tblGrid>
              <a:tr h="649300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0</a:t>
                      </a:r>
                      <a:endParaRPr lang="en-IL" sz="28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0</a:t>
                      </a:r>
                      <a:endParaRPr lang="en-IL" sz="28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0</a:t>
                      </a:r>
                      <a:endParaRPr lang="en-IL" sz="2800" b="1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690828"/>
                  </a:ext>
                </a:extLst>
              </a:tr>
              <a:tr h="649300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0</a:t>
                      </a:r>
                      <a:endParaRPr lang="en-IL" sz="28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1</a:t>
                      </a:r>
                      <a:endParaRPr lang="en-IL" sz="28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2</a:t>
                      </a:r>
                      <a:endParaRPr lang="en-IL" sz="2800" b="1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0464879"/>
                  </a:ext>
                </a:extLst>
              </a:tr>
              <a:tr h="649300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0</a:t>
                      </a:r>
                      <a:endParaRPr lang="en-IL" sz="28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5</a:t>
                      </a:r>
                      <a:endParaRPr lang="en-IL" sz="2800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6</a:t>
                      </a:r>
                      <a:endParaRPr lang="en-IL" sz="28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5481419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04ADEECD-52BE-7F60-5AB1-4BB204B930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9371132"/>
              </p:ext>
            </p:extLst>
          </p:nvPr>
        </p:nvGraphicFramePr>
        <p:xfrm>
          <a:off x="4510889" y="4551163"/>
          <a:ext cx="1908963" cy="19479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36321">
                  <a:extLst>
                    <a:ext uri="{9D8B030D-6E8A-4147-A177-3AD203B41FA5}">
                      <a16:colId xmlns:a16="http://schemas.microsoft.com/office/drawing/2014/main" val="1542804094"/>
                    </a:ext>
                  </a:extLst>
                </a:gridCol>
                <a:gridCol w="636321">
                  <a:extLst>
                    <a:ext uri="{9D8B030D-6E8A-4147-A177-3AD203B41FA5}">
                      <a16:colId xmlns:a16="http://schemas.microsoft.com/office/drawing/2014/main" val="169432779"/>
                    </a:ext>
                  </a:extLst>
                </a:gridCol>
                <a:gridCol w="636321">
                  <a:extLst>
                    <a:ext uri="{9D8B030D-6E8A-4147-A177-3AD203B41FA5}">
                      <a16:colId xmlns:a16="http://schemas.microsoft.com/office/drawing/2014/main" val="4110158972"/>
                    </a:ext>
                  </a:extLst>
                </a:gridCol>
              </a:tblGrid>
              <a:tr h="649300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0</a:t>
                      </a:r>
                      <a:endParaRPr lang="en-IL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0</a:t>
                      </a:r>
                      <a:endParaRPr lang="en-IL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0</a:t>
                      </a:r>
                      <a:endParaRPr lang="en-IL" sz="2800" b="1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690828"/>
                  </a:ext>
                </a:extLst>
              </a:tr>
              <a:tr h="649300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1</a:t>
                      </a:r>
                      <a:endParaRPr lang="en-IL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2</a:t>
                      </a:r>
                      <a:endParaRPr lang="en-IL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3</a:t>
                      </a:r>
                      <a:endParaRPr lang="en-IL" sz="2800" b="1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0464879"/>
                  </a:ext>
                </a:extLst>
              </a:tr>
              <a:tr h="649300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5</a:t>
                      </a:r>
                      <a:endParaRPr lang="en-IL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6</a:t>
                      </a:r>
                      <a:endParaRPr lang="en-IL" sz="2800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7</a:t>
                      </a:r>
                      <a:endParaRPr lang="en-IL" sz="28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5481419"/>
                  </a:ext>
                </a:extLst>
              </a:tr>
            </a:tbl>
          </a:graphicData>
        </a:graphic>
      </p:graphicFrame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BF86E0D-5A36-F69C-675E-33CE9F203517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>
            <a:off x="3080635" y="5525113"/>
            <a:ext cx="143025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EDD66545-64EB-D440-2C82-3961D3FAA319}"/>
              </a:ext>
            </a:extLst>
          </p:cNvPr>
          <p:cNvSpPr/>
          <p:nvPr/>
        </p:nvSpPr>
        <p:spPr>
          <a:xfrm>
            <a:off x="2343296" y="3593042"/>
            <a:ext cx="2795916" cy="459250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Output reg  [71:0]</a:t>
            </a:r>
            <a:endParaRPr lang="en-IL" b="1" dirty="0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B3A4FB0-F6CC-0BCE-49DE-E6B4997B7E7E}"/>
              </a:ext>
            </a:extLst>
          </p:cNvPr>
          <p:cNvSpPr/>
          <p:nvPr/>
        </p:nvSpPr>
        <p:spPr>
          <a:xfrm>
            <a:off x="2639051" y="750689"/>
            <a:ext cx="1590049" cy="138291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8A6B1731-CCD2-AF5E-A55A-4DD10C3C11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4859" y="4094465"/>
            <a:ext cx="493625" cy="372351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083F86B5-BA35-61E9-0B66-C789FDE442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3034" y="4094465"/>
            <a:ext cx="493625" cy="372351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E238C576-1A44-5073-FEAA-0AEABD7B08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8487" y="4094465"/>
            <a:ext cx="493625" cy="372351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CF1CDB2C-726F-DF23-B08E-4358FC8490DF}"/>
              </a:ext>
            </a:extLst>
          </p:cNvPr>
          <p:cNvSpPr/>
          <p:nvPr/>
        </p:nvSpPr>
        <p:spPr>
          <a:xfrm>
            <a:off x="8477222" y="113919"/>
            <a:ext cx="851933" cy="452001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Old</a:t>
            </a:r>
            <a:endParaRPr lang="en-IL" b="1" dirty="0">
              <a:solidFill>
                <a:schemeClr val="bg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F61BDB4-5920-A3BE-915D-612143B8BA00}"/>
              </a:ext>
            </a:extLst>
          </p:cNvPr>
          <p:cNvSpPr/>
          <p:nvPr/>
        </p:nvSpPr>
        <p:spPr>
          <a:xfrm>
            <a:off x="10307127" y="113919"/>
            <a:ext cx="851933" cy="452001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New </a:t>
            </a:r>
            <a:endParaRPr lang="en-IL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56172AB-ACEF-96B4-20A0-FDEF685FE905}"/>
                  </a:ext>
                </a:extLst>
              </p:cNvPr>
              <p:cNvSpPr txBox="1"/>
              <p:nvPr/>
            </p:nvSpPr>
            <p:spPr>
              <a:xfrm>
                <a:off x="5677332" y="314207"/>
                <a:ext cx="2526076" cy="369332"/>
              </a:xfrm>
              <a:prstGeom prst="rect">
                <a:avLst/>
              </a:prstGeom>
              <a:noFill/>
              <a:ln w="19050">
                <a:solidFill>
                  <a:srgbClr val="7030A0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𝑤𝑟𝑖𝑡𝑒𝑃𝑛𝑡𝑟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IL" sz="2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56172AB-ACEF-96B4-20A0-FDEF685FE9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7332" y="314207"/>
                <a:ext cx="2526076" cy="369332"/>
              </a:xfrm>
              <a:prstGeom prst="rect">
                <a:avLst/>
              </a:prstGeom>
              <a:blipFill>
                <a:blip r:embed="rId5"/>
                <a:stretch>
                  <a:fillRect b="-1587"/>
                </a:stretch>
              </a:blipFill>
              <a:ln w="1905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ADA824F-7B1E-DBCB-CC80-59DA9C610378}"/>
                  </a:ext>
                </a:extLst>
              </p:cNvPr>
              <p:cNvSpPr txBox="1"/>
              <p:nvPr/>
            </p:nvSpPr>
            <p:spPr>
              <a:xfrm>
                <a:off x="5677332" y="846839"/>
                <a:ext cx="2526076" cy="369332"/>
              </a:xfrm>
              <a:prstGeom prst="rect">
                <a:avLst/>
              </a:prstGeom>
              <a:noFill/>
              <a:ln w="19050">
                <a:solidFill>
                  <a:srgbClr val="7030A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𝑐𝑜𝑢𝑛𝑡𝑒𝑟𝑊𝑟𝑖𝑡𝑒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IL" sz="2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ADA824F-7B1E-DBCB-CC80-59DA9C6103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7332" y="846839"/>
                <a:ext cx="2526076" cy="369332"/>
              </a:xfrm>
              <a:prstGeom prst="rect">
                <a:avLst/>
              </a:prstGeom>
              <a:blipFill>
                <a:blip r:embed="rId6"/>
                <a:stretch>
                  <a:fillRect l="-2153" r="-2153"/>
                </a:stretch>
              </a:blipFill>
              <a:ln w="1905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E27FB47-B6A1-44DA-3E89-4F3354B822BF}"/>
                  </a:ext>
                </a:extLst>
              </p:cNvPr>
              <p:cNvSpPr txBox="1"/>
              <p:nvPr/>
            </p:nvSpPr>
            <p:spPr>
              <a:xfrm>
                <a:off x="5677332" y="1379471"/>
                <a:ext cx="2526076" cy="369332"/>
              </a:xfrm>
              <a:prstGeom prst="rect">
                <a:avLst/>
              </a:prstGeom>
              <a:noFill/>
              <a:ln w="19050">
                <a:solidFill>
                  <a:srgbClr val="92D050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𝑟𝑒𝑎𝑑𝑃𝑛𝑡𝑟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IL" sz="2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E27FB47-B6A1-44DA-3E89-4F3354B822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7332" y="1379471"/>
                <a:ext cx="2526076" cy="369332"/>
              </a:xfrm>
              <a:prstGeom prst="rect">
                <a:avLst/>
              </a:prstGeom>
              <a:blipFill>
                <a:blip r:embed="rId7"/>
                <a:stretch>
                  <a:fillRect b="-1563"/>
                </a:stretch>
              </a:blipFill>
              <a:ln w="19050">
                <a:solidFill>
                  <a:srgbClr val="92D050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84BBDA6-C5EA-D0C3-A968-6ADA80D05CA6}"/>
                  </a:ext>
                </a:extLst>
              </p:cNvPr>
              <p:cNvSpPr txBox="1"/>
              <p:nvPr/>
            </p:nvSpPr>
            <p:spPr>
              <a:xfrm>
                <a:off x="5677332" y="1912103"/>
                <a:ext cx="2526076" cy="369332"/>
              </a:xfrm>
              <a:prstGeom prst="rect">
                <a:avLst/>
              </a:prstGeom>
              <a:noFill/>
              <a:ln w="19050">
                <a:solidFill>
                  <a:srgbClr val="92D050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𝑐𝑜𝑢𝑛𝑡𝑒𝑟𝑅𝑒𝑎𝑑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IL" sz="2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84BBDA6-C5EA-D0C3-A968-6ADA80D05C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7332" y="1912103"/>
                <a:ext cx="2526076" cy="369332"/>
              </a:xfrm>
              <a:prstGeom prst="rect">
                <a:avLst/>
              </a:prstGeom>
              <a:blipFill>
                <a:blip r:embed="rId8"/>
                <a:stretch>
                  <a:fillRect l="-239" b="-3175"/>
                </a:stretch>
              </a:blipFill>
              <a:ln w="19050">
                <a:solidFill>
                  <a:srgbClr val="92D050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544727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4ECAED-4E1B-9316-B435-29D33B1382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E4325DDD-24E9-5BEA-B7A8-38295D435C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4842495"/>
              </p:ext>
            </p:extLst>
          </p:nvPr>
        </p:nvGraphicFramePr>
        <p:xfrm>
          <a:off x="8477222" y="683539"/>
          <a:ext cx="2681838" cy="40771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93946">
                  <a:extLst>
                    <a:ext uri="{9D8B030D-6E8A-4147-A177-3AD203B41FA5}">
                      <a16:colId xmlns:a16="http://schemas.microsoft.com/office/drawing/2014/main" val="1993018381"/>
                    </a:ext>
                  </a:extLst>
                </a:gridCol>
                <a:gridCol w="893946">
                  <a:extLst>
                    <a:ext uri="{9D8B030D-6E8A-4147-A177-3AD203B41FA5}">
                      <a16:colId xmlns:a16="http://schemas.microsoft.com/office/drawing/2014/main" val="1626401504"/>
                    </a:ext>
                  </a:extLst>
                </a:gridCol>
                <a:gridCol w="893946">
                  <a:extLst>
                    <a:ext uri="{9D8B030D-6E8A-4147-A177-3AD203B41FA5}">
                      <a16:colId xmlns:a16="http://schemas.microsoft.com/office/drawing/2014/main" val="1454515630"/>
                    </a:ext>
                  </a:extLst>
                </a:gridCol>
              </a:tblGrid>
              <a:tr h="815435"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/>
                        <a:t>Sram</a:t>
                      </a:r>
                      <a:r>
                        <a:rPr lang="en-US" b="1" dirty="0"/>
                        <a:t> 0</a:t>
                      </a:r>
                      <a:endParaRPr lang="en-IL" b="1" dirty="0"/>
                    </a:p>
                  </a:txBody>
                  <a:tcPr>
                    <a:solidFill>
                      <a:schemeClr val="bg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/>
                        <a:t>Sram</a:t>
                      </a:r>
                      <a:r>
                        <a:rPr lang="en-US" b="1" dirty="0"/>
                        <a:t> 1</a:t>
                      </a:r>
                      <a:endParaRPr lang="en-IL" b="1" dirty="0"/>
                    </a:p>
                  </a:txBody>
                  <a:tcPr>
                    <a:solidFill>
                      <a:schemeClr val="bg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/>
                        <a:t>Sram</a:t>
                      </a:r>
                      <a:r>
                        <a:rPr lang="en-US" b="1" dirty="0"/>
                        <a:t> 2</a:t>
                      </a:r>
                      <a:endParaRPr lang="en-IL" b="1" dirty="0"/>
                    </a:p>
                  </a:txBody>
                  <a:tcPr>
                    <a:solidFill>
                      <a:schemeClr val="bg2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7221943"/>
                  </a:ext>
                </a:extLst>
              </a:tr>
              <a:tr h="815435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1 </a:t>
                      </a:r>
                      <a:endParaRPr lang="en-IL" sz="28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5 </a:t>
                      </a:r>
                      <a:endParaRPr lang="en-IL" sz="28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9</a:t>
                      </a:r>
                      <a:endParaRPr lang="en-IL" sz="2800" b="1" dirty="0"/>
                    </a:p>
                  </a:txBody>
                  <a:tcP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6180051"/>
                  </a:ext>
                </a:extLst>
              </a:tr>
              <a:tr h="815435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2</a:t>
                      </a:r>
                      <a:endParaRPr lang="en-IL" sz="28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6 </a:t>
                      </a:r>
                      <a:endParaRPr lang="en-IL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X </a:t>
                      </a:r>
                      <a:endParaRPr lang="en-IL" sz="28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7180419"/>
                  </a:ext>
                </a:extLst>
              </a:tr>
              <a:tr h="815435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3 </a:t>
                      </a:r>
                      <a:endParaRPr lang="en-IL" sz="28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7 </a:t>
                      </a:r>
                      <a:endParaRPr lang="en-IL" sz="28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X </a:t>
                      </a:r>
                      <a:endParaRPr lang="en-IL" sz="28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9186674"/>
                  </a:ext>
                </a:extLst>
              </a:tr>
              <a:tr h="815435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4 </a:t>
                      </a:r>
                      <a:endParaRPr lang="en-IL" sz="2800" b="1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8</a:t>
                      </a:r>
                      <a:endParaRPr lang="en-IL" sz="2800" b="1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X </a:t>
                      </a:r>
                      <a:endParaRPr lang="en-IL" sz="2800" b="1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12199671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78A497C9-AD53-8C83-2FAD-560DA05E3B27}"/>
              </a:ext>
            </a:extLst>
          </p:cNvPr>
          <p:cNvSpPr/>
          <p:nvPr/>
        </p:nvSpPr>
        <p:spPr>
          <a:xfrm>
            <a:off x="2525300" y="113919"/>
            <a:ext cx="2431908" cy="534154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Original image + Padding</a:t>
            </a:r>
            <a:endParaRPr lang="en-IL" b="1" dirty="0">
              <a:solidFill>
                <a:schemeClr val="bg1"/>
              </a:solidFill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FACB2B2-A83A-5896-DA31-EAB34F72BD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0524875"/>
              </p:ext>
            </p:extLst>
          </p:nvPr>
        </p:nvGraphicFramePr>
        <p:xfrm>
          <a:off x="2124701" y="750689"/>
          <a:ext cx="3180156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30026">
                  <a:extLst>
                    <a:ext uri="{9D8B030D-6E8A-4147-A177-3AD203B41FA5}">
                      <a16:colId xmlns:a16="http://schemas.microsoft.com/office/drawing/2014/main" val="1128000298"/>
                    </a:ext>
                  </a:extLst>
                </a:gridCol>
                <a:gridCol w="530026">
                  <a:extLst>
                    <a:ext uri="{9D8B030D-6E8A-4147-A177-3AD203B41FA5}">
                      <a16:colId xmlns:a16="http://schemas.microsoft.com/office/drawing/2014/main" val="1456397637"/>
                    </a:ext>
                  </a:extLst>
                </a:gridCol>
                <a:gridCol w="530026">
                  <a:extLst>
                    <a:ext uri="{9D8B030D-6E8A-4147-A177-3AD203B41FA5}">
                      <a16:colId xmlns:a16="http://schemas.microsoft.com/office/drawing/2014/main" val="198501836"/>
                    </a:ext>
                  </a:extLst>
                </a:gridCol>
                <a:gridCol w="530026">
                  <a:extLst>
                    <a:ext uri="{9D8B030D-6E8A-4147-A177-3AD203B41FA5}">
                      <a16:colId xmlns:a16="http://schemas.microsoft.com/office/drawing/2014/main" val="1133284625"/>
                    </a:ext>
                  </a:extLst>
                </a:gridCol>
                <a:gridCol w="530026">
                  <a:extLst>
                    <a:ext uri="{9D8B030D-6E8A-4147-A177-3AD203B41FA5}">
                      <a16:colId xmlns:a16="http://schemas.microsoft.com/office/drawing/2014/main" val="3251258045"/>
                    </a:ext>
                  </a:extLst>
                </a:gridCol>
                <a:gridCol w="530026">
                  <a:extLst>
                    <a:ext uri="{9D8B030D-6E8A-4147-A177-3AD203B41FA5}">
                      <a16:colId xmlns:a16="http://schemas.microsoft.com/office/drawing/2014/main" val="1187548580"/>
                    </a:ext>
                  </a:extLst>
                </a:gridCol>
              </a:tblGrid>
              <a:tr h="37347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0</a:t>
                      </a:r>
                      <a:endParaRPr lang="en-IL" sz="2400" b="1" dirty="0"/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0</a:t>
                      </a:r>
                      <a:endParaRPr lang="en-IL" sz="2400" b="1" dirty="0"/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0</a:t>
                      </a:r>
                      <a:endParaRPr lang="en-IL" sz="2400" b="1" dirty="0"/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0</a:t>
                      </a:r>
                      <a:endParaRPr lang="en-IL" sz="2400" b="1" dirty="0"/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0</a:t>
                      </a:r>
                      <a:endParaRPr lang="en-IL" sz="2400" b="1" dirty="0"/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0</a:t>
                      </a:r>
                      <a:endParaRPr lang="en-IL" sz="2400" b="1" dirty="0"/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9125413"/>
                  </a:ext>
                </a:extLst>
              </a:tr>
              <a:tr h="37347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0</a:t>
                      </a:r>
                      <a:endParaRPr lang="en-IL" sz="2400" b="1" dirty="0"/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1</a:t>
                      </a:r>
                      <a:endParaRPr lang="en-IL" sz="24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2</a:t>
                      </a:r>
                      <a:endParaRPr lang="en-IL" sz="24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3</a:t>
                      </a:r>
                      <a:endParaRPr lang="en-IL" sz="24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4</a:t>
                      </a:r>
                      <a:endParaRPr lang="en-IL" sz="24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0</a:t>
                      </a:r>
                      <a:endParaRPr lang="en-IL" sz="2400" b="1" dirty="0"/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9163090"/>
                  </a:ext>
                </a:extLst>
              </a:tr>
              <a:tr h="37347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0</a:t>
                      </a:r>
                      <a:endParaRPr lang="en-IL" sz="2400" b="1" dirty="0"/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5</a:t>
                      </a:r>
                      <a:endParaRPr lang="en-IL" sz="24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6</a:t>
                      </a:r>
                      <a:endParaRPr lang="en-IL" sz="24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7</a:t>
                      </a:r>
                      <a:endParaRPr lang="en-IL" sz="24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8</a:t>
                      </a:r>
                      <a:endParaRPr lang="en-IL" sz="24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0</a:t>
                      </a:r>
                      <a:endParaRPr lang="en-IL" sz="2400" b="1" dirty="0"/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570144"/>
                  </a:ext>
                </a:extLst>
              </a:tr>
              <a:tr h="37347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0</a:t>
                      </a:r>
                      <a:endParaRPr lang="en-IL" sz="2400" b="1" dirty="0"/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9</a:t>
                      </a:r>
                      <a:endParaRPr lang="en-IL" sz="2400" b="1" dirty="0"/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10</a:t>
                      </a:r>
                      <a:endParaRPr lang="en-IL" sz="24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11</a:t>
                      </a:r>
                      <a:endParaRPr lang="en-IL" sz="24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12</a:t>
                      </a:r>
                      <a:endParaRPr lang="en-IL" sz="24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0</a:t>
                      </a:r>
                      <a:endParaRPr lang="en-IL" sz="2400" b="1" dirty="0"/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7319455"/>
                  </a:ext>
                </a:extLst>
              </a:tr>
              <a:tr h="37347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0</a:t>
                      </a:r>
                      <a:endParaRPr lang="en-IL" sz="2400" b="1" dirty="0"/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13</a:t>
                      </a:r>
                      <a:endParaRPr lang="en-IL" sz="24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14</a:t>
                      </a:r>
                      <a:endParaRPr lang="en-IL" sz="24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15</a:t>
                      </a:r>
                      <a:endParaRPr lang="en-IL" sz="24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16</a:t>
                      </a:r>
                      <a:endParaRPr lang="en-IL" sz="24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0</a:t>
                      </a:r>
                      <a:endParaRPr lang="en-IL" sz="2400" b="1" dirty="0"/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0196213"/>
                  </a:ext>
                </a:extLst>
              </a:tr>
              <a:tr h="37347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0</a:t>
                      </a:r>
                      <a:endParaRPr lang="en-IL" sz="2400" b="1" dirty="0"/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0</a:t>
                      </a:r>
                      <a:endParaRPr lang="en-IL" sz="2400" b="1" dirty="0"/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0</a:t>
                      </a:r>
                      <a:endParaRPr lang="en-IL" sz="2400" b="1" dirty="0"/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0</a:t>
                      </a:r>
                      <a:endParaRPr lang="en-IL" sz="2400" b="1" dirty="0"/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0</a:t>
                      </a:r>
                      <a:endParaRPr lang="en-IL" sz="2400" b="1" dirty="0"/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0</a:t>
                      </a:r>
                      <a:endParaRPr lang="en-IL" sz="2400" b="1" dirty="0"/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305149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4E74C7D-322B-7CDF-3B98-B2B477F806B9}"/>
                  </a:ext>
                </a:extLst>
              </p:cNvPr>
              <p:cNvSpPr txBox="1"/>
              <p:nvPr/>
            </p:nvSpPr>
            <p:spPr>
              <a:xfrm>
                <a:off x="8991499" y="5139690"/>
                <a:ext cx="1961947" cy="369332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𝑅𝑒𝑔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𝑡𝑚𝑝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1=1</m:t>
                      </m:r>
                    </m:oMath>
                  </m:oMathPara>
                </a14:m>
                <a:endParaRPr lang="en-IL" sz="2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4E74C7D-322B-7CDF-3B98-B2B477F806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1499" y="5139690"/>
                <a:ext cx="1961947" cy="369332"/>
              </a:xfrm>
              <a:prstGeom prst="rect">
                <a:avLst/>
              </a:prstGeom>
              <a:blipFill>
                <a:blip r:embed="rId2"/>
                <a:stretch>
                  <a:fillRect l="-4615" r="-2462" b="-26563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24797B6-8416-FF5D-33E0-A17B8DA7A970}"/>
                  </a:ext>
                </a:extLst>
              </p:cNvPr>
              <p:cNvSpPr txBox="1"/>
              <p:nvPr/>
            </p:nvSpPr>
            <p:spPr>
              <a:xfrm>
                <a:off x="8991499" y="5634990"/>
                <a:ext cx="1961947" cy="369332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𝑅𝑒𝑔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𝑡𝑚𝑝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2=5</m:t>
                      </m:r>
                    </m:oMath>
                  </m:oMathPara>
                </a14:m>
                <a:endParaRPr lang="en-IL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24797B6-8416-FF5D-33E0-A17B8DA7A9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1499" y="5634990"/>
                <a:ext cx="1961947" cy="369332"/>
              </a:xfrm>
              <a:prstGeom prst="rect">
                <a:avLst/>
              </a:prstGeom>
              <a:blipFill>
                <a:blip r:embed="rId3"/>
                <a:stretch>
                  <a:fillRect l="-4615" r="-2769" b="-26563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EA9661F-8F42-B060-F5F7-B0BE8F9B67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7798327"/>
              </p:ext>
            </p:extLst>
          </p:nvPr>
        </p:nvGraphicFramePr>
        <p:xfrm>
          <a:off x="1171672" y="4551163"/>
          <a:ext cx="1908963" cy="19479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36321">
                  <a:extLst>
                    <a:ext uri="{9D8B030D-6E8A-4147-A177-3AD203B41FA5}">
                      <a16:colId xmlns:a16="http://schemas.microsoft.com/office/drawing/2014/main" val="1542804094"/>
                    </a:ext>
                  </a:extLst>
                </a:gridCol>
                <a:gridCol w="636321">
                  <a:extLst>
                    <a:ext uri="{9D8B030D-6E8A-4147-A177-3AD203B41FA5}">
                      <a16:colId xmlns:a16="http://schemas.microsoft.com/office/drawing/2014/main" val="169432779"/>
                    </a:ext>
                  </a:extLst>
                </a:gridCol>
                <a:gridCol w="636321">
                  <a:extLst>
                    <a:ext uri="{9D8B030D-6E8A-4147-A177-3AD203B41FA5}">
                      <a16:colId xmlns:a16="http://schemas.microsoft.com/office/drawing/2014/main" val="4110158972"/>
                    </a:ext>
                  </a:extLst>
                </a:gridCol>
              </a:tblGrid>
              <a:tr h="649300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0</a:t>
                      </a:r>
                      <a:endParaRPr lang="en-IL" sz="28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0</a:t>
                      </a:r>
                      <a:endParaRPr lang="en-IL" sz="28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0</a:t>
                      </a:r>
                      <a:endParaRPr lang="en-IL" sz="2800" b="1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690828"/>
                  </a:ext>
                </a:extLst>
              </a:tr>
              <a:tr h="649300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1</a:t>
                      </a:r>
                      <a:endParaRPr lang="en-IL" sz="28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2</a:t>
                      </a:r>
                      <a:endParaRPr lang="en-IL" sz="28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3</a:t>
                      </a:r>
                      <a:endParaRPr lang="en-IL" sz="2800" b="1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0464879"/>
                  </a:ext>
                </a:extLst>
              </a:tr>
              <a:tr h="649300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5</a:t>
                      </a:r>
                      <a:endParaRPr lang="en-IL" sz="28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6</a:t>
                      </a:r>
                      <a:endParaRPr lang="en-IL" sz="2800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7</a:t>
                      </a:r>
                      <a:endParaRPr lang="en-IL" sz="28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5481419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16F3EE69-9F5B-9F43-7032-BE19249BFE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5079640"/>
              </p:ext>
            </p:extLst>
          </p:nvPr>
        </p:nvGraphicFramePr>
        <p:xfrm>
          <a:off x="4510889" y="4551163"/>
          <a:ext cx="1908963" cy="19479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36321">
                  <a:extLst>
                    <a:ext uri="{9D8B030D-6E8A-4147-A177-3AD203B41FA5}">
                      <a16:colId xmlns:a16="http://schemas.microsoft.com/office/drawing/2014/main" val="1542804094"/>
                    </a:ext>
                  </a:extLst>
                </a:gridCol>
                <a:gridCol w="636321">
                  <a:extLst>
                    <a:ext uri="{9D8B030D-6E8A-4147-A177-3AD203B41FA5}">
                      <a16:colId xmlns:a16="http://schemas.microsoft.com/office/drawing/2014/main" val="169432779"/>
                    </a:ext>
                  </a:extLst>
                </a:gridCol>
                <a:gridCol w="636321">
                  <a:extLst>
                    <a:ext uri="{9D8B030D-6E8A-4147-A177-3AD203B41FA5}">
                      <a16:colId xmlns:a16="http://schemas.microsoft.com/office/drawing/2014/main" val="4110158972"/>
                    </a:ext>
                  </a:extLst>
                </a:gridCol>
              </a:tblGrid>
              <a:tr h="649300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0</a:t>
                      </a:r>
                      <a:endParaRPr lang="en-IL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0</a:t>
                      </a:r>
                      <a:endParaRPr lang="en-IL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0</a:t>
                      </a:r>
                      <a:endParaRPr lang="en-IL" sz="2800" b="1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690828"/>
                  </a:ext>
                </a:extLst>
              </a:tr>
              <a:tr h="649300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2</a:t>
                      </a:r>
                      <a:endParaRPr lang="en-IL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3</a:t>
                      </a:r>
                      <a:endParaRPr lang="en-IL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4</a:t>
                      </a:r>
                      <a:endParaRPr lang="en-IL" sz="2800" b="1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0464879"/>
                  </a:ext>
                </a:extLst>
              </a:tr>
              <a:tr h="649300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6</a:t>
                      </a:r>
                      <a:endParaRPr lang="en-IL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7</a:t>
                      </a:r>
                      <a:endParaRPr lang="en-IL" sz="2800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8</a:t>
                      </a:r>
                      <a:endParaRPr lang="en-IL" sz="28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5481419"/>
                  </a:ext>
                </a:extLst>
              </a:tr>
            </a:tbl>
          </a:graphicData>
        </a:graphic>
      </p:graphicFrame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08BBB6F-9115-2B04-FD08-B7CE695DBE4F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>
            <a:off x="3080635" y="5525113"/>
            <a:ext cx="143025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31F8784A-29BE-27A0-33A6-E55963921364}"/>
              </a:ext>
            </a:extLst>
          </p:cNvPr>
          <p:cNvSpPr/>
          <p:nvPr/>
        </p:nvSpPr>
        <p:spPr>
          <a:xfrm>
            <a:off x="2343296" y="3593042"/>
            <a:ext cx="2795916" cy="459250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Output reg  [71:0]</a:t>
            </a:r>
            <a:endParaRPr lang="en-IL" b="1" dirty="0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903E157-9A06-EC8F-737A-28961121518A}"/>
              </a:ext>
            </a:extLst>
          </p:cNvPr>
          <p:cNvSpPr/>
          <p:nvPr/>
        </p:nvSpPr>
        <p:spPr>
          <a:xfrm>
            <a:off x="3163414" y="737310"/>
            <a:ext cx="1590049" cy="138291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43C67DF2-68D8-C8AA-6066-0BA3CA6F62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4859" y="4094465"/>
            <a:ext cx="493625" cy="372351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0B51FA9-4FB0-3629-45FD-3D0D243936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3034" y="4094465"/>
            <a:ext cx="493625" cy="372351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E7D4793C-D758-8A54-A6CE-622B62FE8D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8487" y="4094465"/>
            <a:ext cx="493625" cy="37235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7E1DE34-020F-9526-CF4A-EA11505FC1D9}"/>
              </a:ext>
            </a:extLst>
          </p:cNvPr>
          <p:cNvSpPr/>
          <p:nvPr/>
        </p:nvSpPr>
        <p:spPr>
          <a:xfrm>
            <a:off x="8477222" y="113919"/>
            <a:ext cx="851933" cy="452001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Old</a:t>
            </a:r>
            <a:endParaRPr lang="en-IL" b="1" dirty="0">
              <a:solidFill>
                <a:schemeClr val="bg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FD4C996-863A-54B2-8B52-5451E9B3239E}"/>
              </a:ext>
            </a:extLst>
          </p:cNvPr>
          <p:cNvSpPr/>
          <p:nvPr/>
        </p:nvSpPr>
        <p:spPr>
          <a:xfrm>
            <a:off x="10307127" y="113919"/>
            <a:ext cx="851933" cy="452001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New </a:t>
            </a:r>
            <a:endParaRPr lang="en-IL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4079144-AF9A-71F2-025C-213711958B9D}"/>
                  </a:ext>
                </a:extLst>
              </p:cNvPr>
              <p:cNvSpPr txBox="1"/>
              <p:nvPr/>
            </p:nvSpPr>
            <p:spPr>
              <a:xfrm>
                <a:off x="5677332" y="314207"/>
                <a:ext cx="2526076" cy="369332"/>
              </a:xfrm>
              <a:prstGeom prst="rect">
                <a:avLst/>
              </a:prstGeom>
              <a:noFill/>
              <a:ln w="19050">
                <a:solidFill>
                  <a:srgbClr val="7030A0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𝑤𝑟𝑖𝑡𝑒𝑃𝑛𝑡𝑟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IL" sz="2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4079144-AF9A-71F2-025C-213711958B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7332" y="314207"/>
                <a:ext cx="2526076" cy="369332"/>
              </a:xfrm>
              <a:prstGeom prst="rect">
                <a:avLst/>
              </a:prstGeom>
              <a:blipFill>
                <a:blip r:embed="rId5"/>
                <a:stretch>
                  <a:fillRect b="-1587"/>
                </a:stretch>
              </a:blipFill>
              <a:ln w="1905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EE8C0E5-A116-E1E7-AA3E-6B3CC5B6CF51}"/>
                  </a:ext>
                </a:extLst>
              </p:cNvPr>
              <p:cNvSpPr txBox="1"/>
              <p:nvPr/>
            </p:nvSpPr>
            <p:spPr>
              <a:xfrm>
                <a:off x="5677332" y="846839"/>
                <a:ext cx="2526076" cy="369332"/>
              </a:xfrm>
              <a:prstGeom prst="rect">
                <a:avLst/>
              </a:prstGeom>
              <a:noFill/>
              <a:ln w="19050">
                <a:solidFill>
                  <a:srgbClr val="7030A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𝑐𝑜𝑢𝑛𝑡𝑒𝑟𝑊𝑟𝑖𝑡𝑒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IL" sz="2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EE8C0E5-A116-E1E7-AA3E-6B3CC5B6CF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7332" y="846839"/>
                <a:ext cx="2526076" cy="369332"/>
              </a:xfrm>
              <a:prstGeom prst="rect">
                <a:avLst/>
              </a:prstGeom>
              <a:blipFill>
                <a:blip r:embed="rId6"/>
                <a:stretch>
                  <a:fillRect l="-2153" r="-2153"/>
                </a:stretch>
              </a:blipFill>
              <a:ln w="1905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2ACB646-B327-183A-1881-D62BED5BF74E}"/>
                  </a:ext>
                </a:extLst>
              </p:cNvPr>
              <p:cNvSpPr txBox="1"/>
              <p:nvPr/>
            </p:nvSpPr>
            <p:spPr>
              <a:xfrm>
                <a:off x="5677332" y="1379471"/>
                <a:ext cx="2526076" cy="369332"/>
              </a:xfrm>
              <a:prstGeom prst="rect">
                <a:avLst/>
              </a:prstGeom>
              <a:noFill/>
              <a:ln w="19050">
                <a:solidFill>
                  <a:srgbClr val="92D050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𝑟𝑒𝑎𝑑𝑃𝑛𝑡𝑟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en-IL" sz="2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2ACB646-B327-183A-1881-D62BED5BF7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7332" y="1379471"/>
                <a:ext cx="2526076" cy="369332"/>
              </a:xfrm>
              <a:prstGeom prst="rect">
                <a:avLst/>
              </a:prstGeom>
              <a:blipFill>
                <a:blip r:embed="rId7"/>
                <a:stretch>
                  <a:fillRect b="-1563"/>
                </a:stretch>
              </a:blipFill>
              <a:ln w="19050">
                <a:solidFill>
                  <a:srgbClr val="92D050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207E19D-8580-963F-A283-47B132BD339E}"/>
                  </a:ext>
                </a:extLst>
              </p:cNvPr>
              <p:cNvSpPr txBox="1"/>
              <p:nvPr/>
            </p:nvSpPr>
            <p:spPr>
              <a:xfrm>
                <a:off x="5677332" y="1912103"/>
                <a:ext cx="2526076" cy="369332"/>
              </a:xfrm>
              <a:prstGeom prst="rect">
                <a:avLst/>
              </a:prstGeom>
              <a:noFill/>
              <a:ln w="19050">
                <a:solidFill>
                  <a:srgbClr val="92D050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𝑐𝑜𝑢𝑛𝑡𝑒𝑟𝑅𝑒𝑎𝑑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IL" sz="2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207E19D-8580-963F-A283-47B132BD33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7332" y="1912103"/>
                <a:ext cx="2526076" cy="369332"/>
              </a:xfrm>
              <a:prstGeom prst="rect">
                <a:avLst/>
              </a:prstGeom>
              <a:blipFill>
                <a:blip r:embed="rId8"/>
                <a:stretch>
                  <a:fillRect l="-239" b="-3175"/>
                </a:stretch>
              </a:blipFill>
              <a:ln w="19050">
                <a:solidFill>
                  <a:srgbClr val="92D050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659696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A7634F-2285-6523-18B1-23A1FF6103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3134CD7E-24DD-43B0-B5E8-96403D8729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7869823"/>
              </p:ext>
            </p:extLst>
          </p:nvPr>
        </p:nvGraphicFramePr>
        <p:xfrm>
          <a:off x="8477222" y="683539"/>
          <a:ext cx="2681838" cy="40771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93946">
                  <a:extLst>
                    <a:ext uri="{9D8B030D-6E8A-4147-A177-3AD203B41FA5}">
                      <a16:colId xmlns:a16="http://schemas.microsoft.com/office/drawing/2014/main" val="1993018381"/>
                    </a:ext>
                  </a:extLst>
                </a:gridCol>
                <a:gridCol w="893946">
                  <a:extLst>
                    <a:ext uri="{9D8B030D-6E8A-4147-A177-3AD203B41FA5}">
                      <a16:colId xmlns:a16="http://schemas.microsoft.com/office/drawing/2014/main" val="1626401504"/>
                    </a:ext>
                  </a:extLst>
                </a:gridCol>
                <a:gridCol w="893946">
                  <a:extLst>
                    <a:ext uri="{9D8B030D-6E8A-4147-A177-3AD203B41FA5}">
                      <a16:colId xmlns:a16="http://schemas.microsoft.com/office/drawing/2014/main" val="1454515630"/>
                    </a:ext>
                  </a:extLst>
                </a:gridCol>
              </a:tblGrid>
              <a:tr h="815435"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/>
                        <a:t>Sram</a:t>
                      </a:r>
                      <a:r>
                        <a:rPr lang="en-US" b="1" dirty="0"/>
                        <a:t> 0</a:t>
                      </a:r>
                      <a:endParaRPr lang="en-IL" b="1" dirty="0"/>
                    </a:p>
                  </a:txBody>
                  <a:tcPr>
                    <a:solidFill>
                      <a:schemeClr val="bg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/>
                        <a:t>Sram</a:t>
                      </a:r>
                      <a:r>
                        <a:rPr lang="en-US" b="1" dirty="0"/>
                        <a:t> 1</a:t>
                      </a:r>
                      <a:endParaRPr lang="en-IL" b="1" dirty="0"/>
                    </a:p>
                  </a:txBody>
                  <a:tcPr>
                    <a:solidFill>
                      <a:schemeClr val="bg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/>
                        <a:t>Sram</a:t>
                      </a:r>
                      <a:r>
                        <a:rPr lang="en-US" b="1" dirty="0"/>
                        <a:t> 2</a:t>
                      </a:r>
                      <a:endParaRPr lang="en-IL" b="1" dirty="0"/>
                    </a:p>
                  </a:txBody>
                  <a:tcPr>
                    <a:solidFill>
                      <a:schemeClr val="bg2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7221943"/>
                  </a:ext>
                </a:extLst>
              </a:tr>
              <a:tr h="815435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1 </a:t>
                      </a:r>
                      <a:endParaRPr lang="en-IL" sz="2800" b="1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5 </a:t>
                      </a:r>
                      <a:endParaRPr lang="en-IL" sz="2800" b="1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9</a:t>
                      </a:r>
                      <a:endParaRPr lang="en-IL" sz="2800" b="1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6180051"/>
                  </a:ext>
                </a:extLst>
              </a:tr>
              <a:tr h="815435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2</a:t>
                      </a:r>
                      <a:endParaRPr lang="en-IL" sz="28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6 </a:t>
                      </a:r>
                      <a:endParaRPr lang="en-IL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10 </a:t>
                      </a:r>
                      <a:endParaRPr lang="en-IL" sz="2800" b="1" dirty="0"/>
                    </a:p>
                  </a:txBody>
                  <a:tcP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7180419"/>
                  </a:ext>
                </a:extLst>
              </a:tr>
              <a:tr h="815435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3 </a:t>
                      </a:r>
                      <a:endParaRPr lang="en-IL" sz="28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7 </a:t>
                      </a:r>
                      <a:endParaRPr lang="en-IL" sz="28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X </a:t>
                      </a:r>
                      <a:endParaRPr lang="en-IL" sz="28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9186674"/>
                  </a:ext>
                </a:extLst>
              </a:tr>
              <a:tr h="815435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4 </a:t>
                      </a:r>
                      <a:endParaRPr lang="en-IL" sz="28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8</a:t>
                      </a:r>
                      <a:endParaRPr lang="en-IL" sz="28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X </a:t>
                      </a:r>
                      <a:endParaRPr lang="en-IL" sz="2800" b="1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12199671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2EFC858B-CEA8-ACE2-633C-683D19E0F39B}"/>
              </a:ext>
            </a:extLst>
          </p:cNvPr>
          <p:cNvSpPr/>
          <p:nvPr/>
        </p:nvSpPr>
        <p:spPr>
          <a:xfrm>
            <a:off x="2525300" y="113919"/>
            <a:ext cx="2431908" cy="534154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Original image + Padding</a:t>
            </a:r>
            <a:endParaRPr lang="en-IL" b="1" dirty="0">
              <a:solidFill>
                <a:schemeClr val="bg1"/>
              </a:solidFill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72930B7F-95E3-6558-E513-1D95E4D85F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9540509"/>
              </p:ext>
            </p:extLst>
          </p:nvPr>
        </p:nvGraphicFramePr>
        <p:xfrm>
          <a:off x="2124701" y="750689"/>
          <a:ext cx="3180156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30026">
                  <a:extLst>
                    <a:ext uri="{9D8B030D-6E8A-4147-A177-3AD203B41FA5}">
                      <a16:colId xmlns:a16="http://schemas.microsoft.com/office/drawing/2014/main" val="1128000298"/>
                    </a:ext>
                  </a:extLst>
                </a:gridCol>
                <a:gridCol w="530026">
                  <a:extLst>
                    <a:ext uri="{9D8B030D-6E8A-4147-A177-3AD203B41FA5}">
                      <a16:colId xmlns:a16="http://schemas.microsoft.com/office/drawing/2014/main" val="1456397637"/>
                    </a:ext>
                  </a:extLst>
                </a:gridCol>
                <a:gridCol w="530026">
                  <a:extLst>
                    <a:ext uri="{9D8B030D-6E8A-4147-A177-3AD203B41FA5}">
                      <a16:colId xmlns:a16="http://schemas.microsoft.com/office/drawing/2014/main" val="198501836"/>
                    </a:ext>
                  </a:extLst>
                </a:gridCol>
                <a:gridCol w="530026">
                  <a:extLst>
                    <a:ext uri="{9D8B030D-6E8A-4147-A177-3AD203B41FA5}">
                      <a16:colId xmlns:a16="http://schemas.microsoft.com/office/drawing/2014/main" val="1133284625"/>
                    </a:ext>
                  </a:extLst>
                </a:gridCol>
                <a:gridCol w="530026">
                  <a:extLst>
                    <a:ext uri="{9D8B030D-6E8A-4147-A177-3AD203B41FA5}">
                      <a16:colId xmlns:a16="http://schemas.microsoft.com/office/drawing/2014/main" val="3251258045"/>
                    </a:ext>
                  </a:extLst>
                </a:gridCol>
                <a:gridCol w="530026">
                  <a:extLst>
                    <a:ext uri="{9D8B030D-6E8A-4147-A177-3AD203B41FA5}">
                      <a16:colId xmlns:a16="http://schemas.microsoft.com/office/drawing/2014/main" val="1187548580"/>
                    </a:ext>
                  </a:extLst>
                </a:gridCol>
              </a:tblGrid>
              <a:tr h="37347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0</a:t>
                      </a:r>
                      <a:endParaRPr lang="en-IL" sz="2400" b="1" dirty="0"/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0</a:t>
                      </a:r>
                      <a:endParaRPr lang="en-IL" sz="2400" b="1" dirty="0"/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0</a:t>
                      </a:r>
                      <a:endParaRPr lang="en-IL" sz="2400" b="1" dirty="0"/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0</a:t>
                      </a:r>
                      <a:endParaRPr lang="en-IL" sz="2400" b="1" dirty="0"/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0</a:t>
                      </a:r>
                      <a:endParaRPr lang="en-IL" sz="2400" b="1" dirty="0"/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0</a:t>
                      </a:r>
                      <a:endParaRPr lang="en-IL" sz="2400" b="1" dirty="0"/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9125413"/>
                  </a:ext>
                </a:extLst>
              </a:tr>
              <a:tr h="37347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0</a:t>
                      </a:r>
                      <a:endParaRPr lang="en-IL" sz="2400" b="1" dirty="0"/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1</a:t>
                      </a:r>
                      <a:endParaRPr lang="en-IL" sz="24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2</a:t>
                      </a:r>
                      <a:endParaRPr lang="en-IL" sz="24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3</a:t>
                      </a:r>
                      <a:endParaRPr lang="en-IL" sz="24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4</a:t>
                      </a:r>
                      <a:endParaRPr lang="en-IL" sz="24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0</a:t>
                      </a:r>
                      <a:endParaRPr lang="en-IL" sz="2400" b="1" dirty="0"/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9163090"/>
                  </a:ext>
                </a:extLst>
              </a:tr>
              <a:tr h="37347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0</a:t>
                      </a:r>
                      <a:endParaRPr lang="en-IL" sz="2400" b="1" dirty="0"/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5</a:t>
                      </a:r>
                      <a:endParaRPr lang="en-IL" sz="24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6</a:t>
                      </a:r>
                      <a:endParaRPr lang="en-IL" sz="24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7</a:t>
                      </a:r>
                      <a:endParaRPr lang="en-IL" sz="24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8</a:t>
                      </a:r>
                      <a:endParaRPr lang="en-IL" sz="24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0</a:t>
                      </a:r>
                      <a:endParaRPr lang="en-IL" sz="2400" b="1" dirty="0"/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570144"/>
                  </a:ext>
                </a:extLst>
              </a:tr>
              <a:tr h="37347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0</a:t>
                      </a:r>
                      <a:endParaRPr lang="en-IL" sz="2400" b="1" dirty="0"/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9</a:t>
                      </a:r>
                      <a:endParaRPr lang="en-IL" sz="24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10</a:t>
                      </a:r>
                      <a:endParaRPr lang="en-IL" sz="2400" b="1" dirty="0"/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11</a:t>
                      </a:r>
                      <a:endParaRPr lang="en-IL" sz="24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12</a:t>
                      </a:r>
                      <a:endParaRPr lang="en-IL" sz="24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0</a:t>
                      </a:r>
                      <a:endParaRPr lang="en-IL" sz="2400" b="1" dirty="0"/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7319455"/>
                  </a:ext>
                </a:extLst>
              </a:tr>
              <a:tr h="37347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0</a:t>
                      </a:r>
                      <a:endParaRPr lang="en-IL" sz="2400" b="1" dirty="0"/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13</a:t>
                      </a:r>
                      <a:endParaRPr lang="en-IL" sz="24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14</a:t>
                      </a:r>
                      <a:endParaRPr lang="en-IL" sz="24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15</a:t>
                      </a:r>
                      <a:endParaRPr lang="en-IL" sz="24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16</a:t>
                      </a:r>
                      <a:endParaRPr lang="en-IL" sz="24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0</a:t>
                      </a:r>
                      <a:endParaRPr lang="en-IL" sz="2400" b="1" dirty="0"/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0196213"/>
                  </a:ext>
                </a:extLst>
              </a:tr>
              <a:tr h="37347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0</a:t>
                      </a:r>
                      <a:endParaRPr lang="en-IL" sz="2400" b="1" dirty="0"/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0</a:t>
                      </a:r>
                      <a:endParaRPr lang="en-IL" sz="2400" b="1" dirty="0"/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0</a:t>
                      </a:r>
                      <a:endParaRPr lang="en-IL" sz="2400" b="1" dirty="0"/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0</a:t>
                      </a:r>
                      <a:endParaRPr lang="en-IL" sz="2400" b="1" dirty="0"/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0</a:t>
                      </a:r>
                      <a:endParaRPr lang="en-IL" sz="2400" b="1" dirty="0"/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0</a:t>
                      </a:r>
                      <a:endParaRPr lang="en-IL" sz="2400" b="1" dirty="0"/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305149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6BC2BB7-8FDE-0EA4-7C9B-9A76268365F2}"/>
                  </a:ext>
                </a:extLst>
              </p:cNvPr>
              <p:cNvSpPr txBox="1"/>
              <p:nvPr/>
            </p:nvSpPr>
            <p:spPr>
              <a:xfrm>
                <a:off x="8991499" y="5139690"/>
                <a:ext cx="1961947" cy="369332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𝑅𝑒𝑔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𝑡𝑚𝑝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1=1</m:t>
                      </m:r>
                    </m:oMath>
                  </m:oMathPara>
                </a14:m>
                <a:endParaRPr lang="en-IL" sz="2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6BC2BB7-8FDE-0EA4-7C9B-9A76268365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1499" y="5139690"/>
                <a:ext cx="1961947" cy="369332"/>
              </a:xfrm>
              <a:prstGeom prst="rect">
                <a:avLst/>
              </a:prstGeom>
              <a:blipFill>
                <a:blip r:embed="rId2"/>
                <a:stretch>
                  <a:fillRect l="-4615" r="-2462" b="-26563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A607694-EF1A-8584-64E3-D3F8644A1218}"/>
                  </a:ext>
                </a:extLst>
              </p:cNvPr>
              <p:cNvSpPr txBox="1"/>
              <p:nvPr/>
            </p:nvSpPr>
            <p:spPr>
              <a:xfrm>
                <a:off x="8991499" y="5634990"/>
                <a:ext cx="1961947" cy="369332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𝑅𝑒𝑔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𝑡𝑚𝑝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2=5</m:t>
                      </m:r>
                    </m:oMath>
                  </m:oMathPara>
                </a14:m>
                <a:endParaRPr lang="en-IL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A607694-EF1A-8584-64E3-D3F8644A12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1499" y="5634990"/>
                <a:ext cx="1961947" cy="369332"/>
              </a:xfrm>
              <a:prstGeom prst="rect">
                <a:avLst/>
              </a:prstGeom>
              <a:blipFill>
                <a:blip r:embed="rId3"/>
                <a:stretch>
                  <a:fillRect l="-4615" r="-2769" b="-26563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1589377-1329-770B-BFAD-98F1AC4E48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5301925"/>
              </p:ext>
            </p:extLst>
          </p:nvPr>
        </p:nvGraphicFramePr>
        <p:xfrm>
          <a:off x="1171672" y="4551163"/>
          <a:ext cx="1908963" cy="19479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36321">
                  <a:extLst>
                    <a:ext uri="{9D8B030D-6E8A-4147-A177-3AD203B41FA5}">
                      <a16:colId xmlns:a16="http://schemas.microsoft.com/office/drawing/2014/main" val="1542804094"/>
                    </a:ext>
                  </a:extLst>
                </a:gridCol>
                <a:gridCol w="636321">
                  <a:extLst>
                    <a:ext uri="{9D8B030D-6E8A-4147-A177-3AD203B41FA5}">
                      <a16:colId xmlns:a16="http://schemas.microsoft.com/office/drawing/2014/main" val="169432779"/>
                    </a:ext>
                  </a:extLst>
                </a:gridCol>
                <a:gridCol w="636321">
                  <a:extLst>
                    <a:ext uri="{9D8B030D-6E8A-4147-A177-3AD203B41FA5}">
                      <a16:colId xmlns:a16="http://schemas.microsoft.com/office/drawing/2014/main" val="4110158972"/>
                    </a:ext>
                  </a:extLst>
                </a:gridCol>
              </a:tblGrid>
              <a:tr h="649300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0</a:t>
                      </a:r>
                      <a:endParaRPr lang="en-IL" sz="28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0</a:t>
                      </a:r>
                      <a:endParaRPr lang="en-IL" sz="28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0</a:t>
                      </a:r>
                      <a:endParaRPr lang="en-IL" sz="2800" b="1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690828"/>
                  </a:ext>
                </a:extLst>
              </a:tr>
              <a:tr h="649300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2</a:t>
                      </a:r>
                      <a:endParaRPr lang="en-IL" sz="28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3</a:t>
                      </a:r>
                      <a:endParaRPr lang="en-IL" sz="28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5</a:t>
                      </a:r>
                      <a:endParaRPr lang="en-IL" sz="2800" b="1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0464879"/>
                  </a:ext>
                </a:extLst>
              </a:tr>
              <a:tr h="649300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6</a:t>
                      </a:r>
                      <a:endParaRPr lang="en-IL" sz="28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7</a:t>
                      </a:r>
                      <a:endParaRPr lang="en-IL" sz="2800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8</a:t>
                      </a:r>
                      <a:endParaRPr lang="en-IL" sz="28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5481419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64DA9B43-0DB7-3489-C772-1DCD03D576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6908917"/>
              </p:ext>
            </p:extLst>
          </p:nvPr>
        </p:nvGraphicFramePr>
        <p:xfrm>
          <a:off x="4510889" y="4551163"/>
          <a:ext cx="1908963" cy="19479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36321">
                  <a:extLst>
                    <a:ext uri="{9D8B030D-6E8A-4147-A177-3AD203B41FA5}">
                      <a16:colId xmlns:a16="http://schemas.microsoft.com/office/drawing/2014/main" val="1542804094"/>
                    </a:ext>
                  </a:extLst>
                </a:gridCol>
                <a:gridCol w="636321">
                  <a:extLst>
                    <a:ext uri="{9D8B030D-6E8A-4147-A177-3AD203B41FA5}">
                      <a16:colId xmlns:a16="http://schemas.microsoft.com/office/drawing/2014/main" val="169432779"/>
                    </a:ext>
                  </a:extLst>
                </a:gridCol>
                <a:gridCol w="636321">
                  <a:extLst>
                    <a:ext uri="{9D8B030D-6E8A-4147-A177-3AD203B41FA5}">
                      <a16:colId xmlns:a16="http://schemas.microsoft.com/office/drawing/2014/main" val="4110158972"/>
                    </a:ext>
                  </a:extLst>
                </a:gridCol>
              </a:tblGrid>
              <a:tr h="649300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0</a:t>
                      </a:r>
                      <a:endParaRPr lang="en-IL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0</a:t>
                      </a:r>
                      <a:endParaRPr lang="en-IL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0</a:t>
                      </a:r>
                      <a:endParaRPr lang="en-IL" sz="2800" b="1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690828"/>
                  </a:ext>
                </a:extLst>
              </a:tr>
              <a:tr h="649300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3</a:t>
                      </a:r>
                      <a:endParaRPr lang="en-IL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5</a:t>
                      </a:r>
                      <a:endParaRPr lang="en-IL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0</a:t>
                      </a:r>
                      <a:endParaRPr lang="en-IL" sz="2800" b="1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0464879"/>
                  </a:ext>
                </a:extLst>
              </a:tr>
              <a:tr h="649300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7</a:t>
                      </a:r>
                      <a:endParaRPr lang="en-IL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8</a:t>
                      </a:r>
                      <a:endParaRPr lang="en-IL" sz="2800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0</a:t>
                      </a:r>
                      <a:endParaRPr lang="en-IL" sz="28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5481419"/>
                  </a:ext>
                </a:extLst>
              </a:tr>
            </a:tbl>
          </a:graphicData>
        </a:graphic>
      </p:graphicFrame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1545B7F-621E-2A7E-168A-95D0AD346F7E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>
            <a:off x="3080635" y="5525113"/>
            <a:ext cx="143025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EE06B248-29D5-4FAA-12A7-B9EA96CD18EC}"/>
              </a:ext>
            </a:extLst>
          </p:cNvPr>
          <p:cNvSpPr/>
          <p:nvPr/>
        </p:nvSpPr>
        <p:spPr>
          <a:xfrm>
            <a:off x="2343296" y="3593042"/>
            <a:ext cx="2795916" cy="459250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Output reg  [71:0]</a:t>
            </a:r>
            <a:endParaRPr lang="en-IL" b="1" dirty="0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FC615E1-0E28-430D-ABE9-2CF7F7BD6A2A}"/>
              </a:ext>
            </a:extLst>
          </p:cNvPr>
          <p:cNvSpPr/>
          <p:nvPr/>
        </p:nvSpPr>
        <p:spPr>
          <a:xfrm>
            <a:off x="3715864" y="737310"/>
            <a:ext cx="1590049" cy="138291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240F16A4-5565-88EB-17A0-B0F5BE80B1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4859" y="4094465"/>
            <a:ext cx="493625" cy="372351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28F7393E-58BE-31E9-029D-0DC470FB2F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3034" y="4094465"/>
            <a:ext cx="493625" cy="372351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1F1D095D-462E-05F8-AE3F-D3B2F15E18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8487" y="4094465"/>
            <a:ext cx="493625" cy="37235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C8A1F93-3C40-C607-7805-FC0C56779C8D}"/>
                  </a:ext>
                </a:extLst>
              </p:cNvPr>
              <p:cNvSpPr txBox="1"/>
              <p:nvPr/>
            </p:nvSpPr>
            <p:spPr>
              <a:xfrm>
                <a:off x="8991499" y="6122467"/>
                <a:ext cx="1961947" cy="369332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𝑅𝑒𝑔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𝑡𝑚𝑝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3=9</m:t>
                      </m:r>
                    </m:oMath>
                  </m:oMathPara>
                </a14:m>
                <a:endParaRPr lang="en-IL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C8A1F93-3C40-C607-7805-FC0C56779C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1499" y="6122467"/>
                <a:ext cx="1961947" cy="369332"/>
              </a:xfrm>
              <a:prstGeom prst="rect">
                <a:avLst/>
              </a:prstGeom>
              <a:blipFill>
                <a:blip r:embed="rId5"/>
                <a:stretch>
                  <a:fillRect l="-4615" r="-2462" b="-26563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8C4732B1-7AD3-0DCF-553D-22F46BB0BA5A}"/>
              </a:ext>
            </a:extLst>
          </p:cNvPr>
          <p:cNvSpPr/>
          <p:nvPr/>
        </p:nvSpPr>
        <p:spPr>
          <a:xfrm>
            <a:off x="8477222" y="113919"/>
            <a:ext cx="851933" cy="452001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Old</a:t>
            </a:r>
            <a:endParaRPr lang="en-IL" b="1" dirty="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5AF17AF-8B30-FC26-5CAE-5C9B4C9EB6B4}"/>
              </a:ext>
            </a:extLst>
          </p:cNvPr>
          <p:cNvSpPr/>
          <p:nvPr/>
        </p:nvSpPr>
        <p:spPr>
          <a:xfrm>
            <a:off x="10307127" y="113919"/>
            <a:ext cx="851933" cy="452001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New </a:t>
            </a:r>
            <a:endParaRPr lang="en-IL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C089AEF-F4F7-0C28-9888-3C43A47CAA5E}"/>
                  </a:ext>
                </a:extLst>
              </p:cNvPr>
              <p:cNvSpPr txBox="1"/>
              <p:nvPr/>
            </p:nvSpPr>
            <p:spPr>
              <a:xfrm>
                <a:off x="5677332" y="314207"/>
                <a:ext cx="2526076" cy="369332"/>
              </a:xfrm>
              <a:prstGeom prst="rect">
                <a:avLst/>
              </a:prstGeom>
              <a:noFill/>
              <a:ln w="19050">
                <a:solidFill>
                  <a:srgbClr val="7030A0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𝑤𝑟𝑖𝑡𝑒𝑃𝑛𝑡𝑟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IL" sz="2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C089AEF-F4F7-0C28-9888-3C43A47CAA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7332" y="314207"/>
                <a:ext cx="2526076" cy="369332"/>
              </a:xfrm>
              <a:prstGeom prst="rect">
                <a:avLst/>
              </a:prstGeom>
              <a:blipFill>
                <a:blip r:embed="rId6"/>
                <a:stretch>
                  <a:fillRect b="-1587"/>
                </a:stretch>
              </a:blipFill>
              <a:ln w="1905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016E280-D200-1BDB-B8C0-63047F516B01}"/>
                  </a:ext>
                </a:extLst>
              </p:cNvPr>
              <p:cNvSpPr txBox="1"/>
              <p:nvPr/>
            </p:nvSpPr>
            <p:spPr>
              <a:xfrm>
                <a:off x="5677332" y="846839"/>
                <a:ext cx="2526076" cy="369332"/>
              </a:xfrm>
              <a:prstGeom prst="rect">
                <a:avLst/>
              </a:prstGeom>
              <a:noFill/>
              <a:ln w="19050">
                <a:solidFill>
                  <a:srgbClr val="7030A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𝑐𝑜𝑢𝑛𝑡𝑒𝑟𝑊𝑟𝑖𝑡𝑒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IL" sz="2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016E280-D200-1BDB-B8C0-63047F516B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7332" y="846839"/>
                <a:ext cx="2526076" cy="369332"/>
              </a:xfrm>
              <a:prstGeom prst="rect">
                <a:avLst/>
              </a:prstGeom>
              <a:blipFill>
                <a:blip r:embed="rId7"/>
                <a:stretch>
                  <a:fillRect l="-2153" r="-2153"/>
                </a:stretch>
              </a:blipFill>
              <a:ln w="1905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4F9A8EF-7D3B-6D84-D19D-6143FEA0E1A8}"/>
                  </a:ext>
                </a:extLst>
              </p:cNvPr>
              <p:cNvSpPr txBox="1"/>
              <p:nvPr/>
            </p:nvSpPr>
            <p:spPr>
              <a:xfrm>
                <a:off x="5677332" y="1379471"/>
                <a:ext cx="2526076" cy="369332"/>
              </a:xfrm>
              <a:prstGeom prst="rect">
                <a:avLst/>
              </a:prstGeom>
              <a:noFill/>
              <a:ln w="19050">
                <a:solidFill>
                  <a:srgbClr val="92D050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𝑟𝑒𝑎𝑑𝑃𝑛𝑡𝑟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IL" sz="2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4F9A8EF-7D3B-6D84-D19D-6143FEA0E1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7332" y="1379471"/>
                <a:ext cx="2526076" cy="369332"/>
              </a:xfrm>
              <a:prstGeom prst="rect">
                <a:avLst/>
              </a:prstGeom>
              <a:blipFill>
                <a:blip r:embed="rId8"/>
                <a:stretch>
                  <a:fillRect b="-1563"/>
                </a:stretch>
              </a:blipFill>
              <a:ln w="19050">
                <a:solidFill>
                  <a:srgbClr val="92D050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EFB853B-2A8D-D977-BC9A-E68D5E6A759E}"/>
                  </a:ext>
                </a:extLst>
              </p:cNvPr>
              <p:cNvSpPr txBox="1"/>
              <p:nvPr/>
            </p:nvSpPr>
            <p:spPr>
              <a:xfrm>
                <a:off x="5677332" y="1937505"/>
                <a:ext cx="2526076" cy="369332"/>
              </a:xfrm>
              <a:prstGeom prst="rect">
                <a:avLst/>
              </a:prstGeom>
              <a:noFill/>
              <a:ln w="19050">
                <a:solidFill>
                  <a:srgbClr val="92D050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𝑐𝑜𝑢𝑛𝑡𝑒𝑟𝑅𝑒𝑎𝑑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IL" sz="2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EFB853B-2A8D-D977-BC9A-E68D5E6A75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7332" y="1937505"/>
                <a:ext cx="2526076" cy="369332"/>
              </a:xfrm>
              <a:prstGeom prst="rect">
                <a:avLst/>
              </a:prstGeom>
              <a:blipFill>
                <a:blip r:embed="rId9"/>
                <a:stretch>
                  <a:fillRect l="-239" b="-3175"/>
                </a:stretch>
              </a:blipFill>
              <a:ln w="19050">
                <a:solidFill>
                  <a:srgbClr val="92D050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712470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AC5F12-CE78-3FD6-C7E9-00C5B7253C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681F4004-EE36-D6C1-36D2-B7110BBB8F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7153191"/>
              </p:ext>
            </p:extLst>
          </p:nvPr>
        </p:nvGraphicFramePr>
        <p:xfrm>
          <a:off x="8477222" y="683539"/>
          <a:ext cx="2681838" cy="40771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93946">
                  <a:extLst>
                    <a:ext uri="{9D8B030D-6E8A-4147-A177-3AD203B41FA5}">
                      <a16:colId xmlns:a16="http://schemas.microsoft.com/office/drawing/2014/main" val="1993018381"/>
                    </a:ext>
                  </a:extLst>
                </a:gridCol>
                <a:gridCol w="893946">
                  <a:extLst>
                    <a:ext uri="{9D8B030D-6E8A-4147-A177-3AD203B41FA5}">
                      <a16:colId xmlns:a16="http://schemas.microsoft.com/office/drawing/2014/main" val="1626401504"/>
                    </a:ext>
                  </a:extLst>
                </a:gridCol>
                <a:gridCol w="893946">
                  <a:extLst>
                    <a:ext uri="{9D8B030D-6E8A-4147-A177-3AD203B41FA5}">
                      <a16:colId xmlns:a16="http://schemas.microsoft.com/office/drawing/2014/main" val="1454515630"/>
                    </a:ext>
                  </a:extLst>
                </a:gridCol>
              </a:tblGrid>
              <a:tr h="815435"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/>
                        <a:t>Sram</a:t>
                      </a:r>
                      <a:r>
                        <a:rPr lang="en-US" b="1" dirty="0"/>
                        <a:t> 0</a:t>
                      </a:r>
                      <a:endParaRPr lang="en-IL" b="1" dirty="0"/>
                    </a:p>
                  </a:txBody>
                  <a:tcPr>
                    <a:solidFill>
                      <a:schemeClr val="bg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/>
                        <a:t>Sram</a:t>
                      </a:r>
                      <a:r>
                        <a:rPr lang="en-US" b="1" dirty="0"/>
                        <a:t> 1</a:t>
                      </a:r>
                      <a:endParaRPr lang="en-IL" b="1" dirty="0"/>
                    </a:p>
                  </a:txBody>
                  <a:tcPr>
                    <a:solidFill>
                      <a:schemeClr val="bg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/>
                        <a:t>Sram</a:t>
                      </a:r>
                      <a:r>
                        <a:rPr lang="en-US" b="1" dirty="0"/>
                        <a:t> 2</a:t>
                      </a:r>
                      <a:endParaRPr lang="en-IL" b="1" dirty="0"/>
                    </a:p>
                  </a:txBody>
                  <a:tcPr>
                    <a:solidFill>
                      <a:schemeClr val="bg2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7221943"/>
                  </a:ext>
                </a:extLst>
              </a:tr>
              <a:tr h="815435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1 </a:t>
                      </a:r>
                      <a:endParaRPr lang="en-IL" sz="28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5 </a:t>
                      </a:r>
                      <a:endParaRPr lang="en-IL" sz="28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9</a:t>
                      </a:r>
                      <a:endParaRPr lang="en-IL" sz="2800" b="1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6180051"/>
                  </a:ext>
                </a:extLst>
              </a:tr>
              <a:tr h="815435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2</a:t>
                      </a:r>
                      <a:endParaRPr lang="en-IL" sz="2800" b="1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6 </a:t>
                      </a:r>
                      <a:endParaRPr lang="en-IL" sz="2800" b="1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10 </a:t>
                      </a:r>
                      <a:endParaRPr lang="en-IL" sz="2800" b="1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7180419"/>
                  </a:ext>
                </a:extLst>
              </a:tr>
              <a:tr h="815435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3 </a:t>
                      </a:r>
                      <a:endParaRPr lang="en-IL" sz="28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7 </a:t>
                      </a:r>
                      <a:endParaRPr lang="en-IL" sz="28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11 </a:t>
                      </a:r>
                      <a:endParaRPr lang="en-IL" sz="2800" b="1" dirty="0"/>
                    </a:p>
                  </a:txBody>
                  <a:tcP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9186674"/>
                  </a:ext>
                </a:extLst>
              </a:tr>
              <a:tr h="815435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4 </a:t>
                      </a:r>
                      <a:endParaRPr lang="en-IL" sz="28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8</a:t>
                      </a:r>
                      <a:endParaRPr lang="en-IL" sz="28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X </a:t>
                      </a:r>
                      <a:endParaRPr lang="en-IL" sz="2800" b="1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12199671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DE213CB6-AD61-0A01-7321-F2BE03F3FE2F}"/>
              </a:ext>
            </a:extLst>
          </p:cNvPr>
          <p:cNvSpPr/>
          <p:nvPr/>
        </p:nvSpPr>
        <p:spPr>
          <a:xfrm>
            <a:off x="2525300" y="113919"/>
            <a:ext cx="2431908" cy="534154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Original image + Padding</a:t>
            </a:r>
            <a:endParaRPr lang="en-IL" b="1" dirty="0">
              <a:solidFill>
                <a:schemeClr val="bg1"/>
              </a:solidFill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C7072C7-B314-6DE1-70D4-1C3D399702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7402222"/>
              </p:ext>
            </p:extLst>
          </p:nvPr>
        </p:nvGraphicFramePr>
        <p:xfrm>
          <a:off x="2124701" y="750689"/>
          <a:ext cx="3180156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30026">
                  <a:extLst>
                    <a:ext uri="{9D8B030D-6E8A-4147-A177-3AD203B41FA5}">
                      <a16:colId xmlns:a16="http://schemas.microsoft.com/office/drawing/2014/main" val="1128000298"/>
                    </a:ext>
                  </a:extLst>
                </a:gridCol>
                <a:gridCol w="530026">
                  <a:extLst>
                    <a:ext uri="{9D8B030D-6E8A-4147-A177-3AD203B41FA5}">
                      <a16:colId xmlns:a16="http://schemas.microsoft.com/office/drawing/2014/main" val="1456397637"/>
                    </a:ext>
                  </a:extLst>
                </a:gridCol>
                <a:gridCol w="530026">
                  <a:extLst>
                    <a:ext uri="{9D8B030D-6E8A-4147-A177-3AD203B41FA5}">
                      <a16:colId xmlns:a16="http://schemas.microsoft.com/office/drawing/2014/main" val="198501836"/>
                    </a:ext>
                  </a:extLst>
                </a:gridCol>
                <a:gridCol w="530026">
                  <a:extLst>
                    <a:ext uri="{9D8B030D-6E8A-4147-A177-3AD203B41FA5}">
                      <a16:colId xmlns:a16="http://schemas.microsoft.com/office/drawing/2014/main" val="1133284625"/>
                    </a:ext>
                  </a:extLst>
                </a:gridCol>
                <a:gridCol w="530026">
                  <a:extLst>
                    <a:ext uri="{9D8B030D-6E8A-4147-A177-3AD203B41FA5}">
                      <a16:colId xmlns:a16="http://schemas.microsoft.com/office/drawing/2014/main" val="3251258045"/>
                    </a:ext>
                  </a:extLst>
                </a:gridCol>
                <a:gridCol w="530026">
                  <a:extLst>
                    <a:ext uri="{9D8B030D-6E8A-4147-A177-3AD203B41FA5}">
                      <a16:colId xmlns:a16="http://schemas.microsoft.com/office/drawing/2014/main" val="1187548580"/>
                    </a:ext>
                  </a:extLst>
                </a:gridCol>
              </a:tblGrid>
              <a:tr h="37347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0</a:t>
                      </a:r>
                      <a:endParaRPr lang="en-IL" sz="2400" b="1" dirty="0"/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0</a:t>
                      </a:r>
                      <a:endParaRPr lang="en-IL" sz="2400" b="1" dirty="0"/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0</a:t>
                      </a:r>
                      <a:endParaRPr lang="en-IL" sz="2400" b="1" dirty="0"/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0</a:t>
                      </a:r>
                      <a:endParaRPr lang="en-IL" sz="2400" b="1" dirty="0"/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0</a:t>
                      </a:r>
                      <a:endParaRPr lang="en-IL" sz="2400" b="1" dirty="0"/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0</a:t>
                      </a:r>
                      <a:endParaRPr lang="en-IL" sz="2400" b="1" dirty="0"/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9125413"/>
                  </a:ext>
                </a:extLst>
              </a:tr>
              <a:tr h="37347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0</a:t>
                      </a:r>
                      <a:endParaRPr lang="en-IL" sz="2400" b="1" dirty="0"/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1</a:t>
                      </a:r>
                      <a:endParaRPr lang="en-IL" sz="24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2</a:t>
                      </a:r>
                      <a:endParaRPr lang="en-IL" sz="24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3</a:t>
                      </a:r>
                      <a:endParaRPr lang="en-IL" sz="24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4</a:t>
                      </a:r>
                      <a:endParaRPr lang="en-IL" sz="24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0</a:t>
                      </a:r>
                      <a:endParaRPr lang="en-IL" sz="2400" b="1" dirty="0"/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9163090"/>
                  </a:ext>
                </a:extLst>
              </a:tr>
              <a:tr h="37347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0</a:t>
                      </a:r>
                      <a:endParaRPr lang="en-IL" sz="2400" b="1" dirty="0"/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5</a:t>
                      </a:r>
                      <a:endParaRPr lang="en-IL" sz="24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6</a:t>
                      </a:r>
                      <a:endParaRPr lang="en-IL" sz="24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7</a:t>
                      </a:r>
                      <a:endParaRPr lang="en-IL" sz="24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8</a:t>
                      </a:r>
                      <a:endParaRPr lang="en-IL" sz="24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0</a:t>
                      </a:r>
                      <a:endParaRPr lang="en-IL" sz="2400" b="1" dirty="0"/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570144"/>
                  </a:ext>
                </a:extLst>
              </a:tr>
              <a:tr h="37347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0</a:t>
                      </a:r>
                      <a:endParaRPr lang="en-IL" sz="2400" b="1" dirty="0"/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9</a:t>
                      </a:r>
                      <a:endParaRPr lang="en-IL" sz="24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10</a:t>
                      </a:r>
                      <a:endParaRPr lang="en-IL" sz="24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11</a:t>
                      </a:r>
                      <a:endParaRPr lang="en-IL" sz="2400" b="1" dirty="0"/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12</a:t>
                      </a:r>
                      <a:endParaRPr lang="en-IL" sz="24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0</a:t>
                      </a:r>
                      <a:endParaRPr lang="en-IL" sz="2400" b="1" dirty="0"/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7319455"/>
                  </a:ext>
                </a:extLst>
              </a:tr>
              <a:tr h="37347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0</a:t>
                      </a:r>
                      <a:endParaRPr lang="en-IL" sz="2400" b="1" dirty="0"/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13</a:t>
                      </a:r>
                      <a:endParaRPr lang="en-IL" sz="24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14</a:t>
                      </a:r>
                      <a:endParaRPr lang="en-IL" sz="24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15</a:t>
                      </a:r>
                      <a:endParaRPr lang="en-IL" sz="24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16</a:t>
                      </a:r>
                      <a:endParaRPr lang="en-IL" sz="24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0</a:t>
                      </a:r>
                      <a:endParaRPr lang="en-IL" sz="2400" b="1" dirty="0"/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0196213"/>
                  </a:ext>
                </a:extLst>
              </a:tr>
              <a:tr h="37347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0</a:t>
                      </a:r>
                      <a:endParaRPr lang="en-IL" sz="2400" b="1" dirty="0"/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0</a:t>
                      </a:r>
                      <a:endParaRPr lang="en-IL" sz="2400" b="1" dirty="0"/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0</a:t>
                      </a:r>
                      <a:endParaRPr lang="en-IL" sz="2400" b="1" dirty="0"/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0</a:t>
                      </a:r>
                      <a:endParaRPr lang="en-IL" sz="2400" b="1" dirty="0"/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0</a:t>
                      </a:r>
                      <a:endParaRPr lang="en-IL" sz="2400" b="1" dirty="0"/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0</a:t>
                      </a:r>
                      <a:endParaRPr lang="en-IL" sz="2400" b="1" dirty="0"/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3051492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A7DD376-5F00-E88A-1434-FED338289C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6471778"/>
              </p:ext>
            </p:extLst>
          </p:nvPr>
        </p:nvGraphicFramePr>
        <p:xfrm>
          <a:off x="1171672" y="4551163"/>
          <a:ext cx="1908963" cy="19479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36321">
                  <a:extLst>
                    <a:ext uri="{9D8B030D-6E8A-4147-A177-3AD203B41FA5}">
                      <a16:colId xmlns:a16="http://schemas.microsoft.com/office/drawing/2014/main" val="1542804094"/>
                    </a:ext>
                  </a:extLst>
                </a:gridCol>
                <a:gridCol w="636321">
                  <a:extLst>
                    <a:ext uri="{9D8B030D-6E8A-4147-A177-3AD203B41FA5}">
                      <a16:colId xmlns:a16="http://schemas.microsoft.com/office/drawing/2014/main" val="169432779"/>
                    </a:ext>
                  </a:extLst>
                </a:gridCol>
                <a:gridCol w="636321">
                  <a:extLst>
                    <a:ext uri="{9D8B030D-6E8A-4147-A177-3AD203B41FA5}">
                      <a16:colId xmlns:a16="http://schemas.microsoft.com/office/drawing/2014/main" val="4110158972"/>
                    </a:ext>
                  </a:extLst>
                </a:gridCol>
              </a:tblGrid>
              <a:tr h="649300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0</a:t>
                      </a:r>
                      <a:endParaRPr lang="en-IL" sz="28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1</a:t>
                      </a:r>
                      <a:endParaRPr lang="en-IL" sz="28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2</a:t>
                      </a:r>
                      <a:endParaRPr lang="en-IL" sz="2800" b="1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690828"/>
                  </a:ext>
                </a:extLst>
              </a:tr>
              <a:tr h="649300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0</a:t>
                      </a:r>
                      <a:endParaRPr lang="en-IL" sz="28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5</a:t>
                      </a:r>
                      <a:endParaRPr lang="en-IL" sz="28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6</a:t>
                      </a:r>
                      <a:endParaRPr lang="en-IL" sz="2800" b="1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0464879"/>
                  </a:ext>
                </a:extLst>
              </a:tr>
              <a:tr h="649300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0</a:t>
                      </a:r>
                      <a:endParaRPr lang="en-IL" sz="28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9</a:t>
                      </a:r>
                      <a:endParaRPr lang="en-IL" sz="2800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10</a:t>
                      </a:r>
                      <a:endParaRPr lang="en-IL" sz="28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5481419"/>
                  </a:ext>
                </a:extLst>
              </a:tr>
            </a:tbl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C6B68458-0EB0-8AD7-E4DE-E911342220C1}"/>
              </a:ext>
            </a:extLst>
          </p:cNvPr>
          <p:cNvSpPr/>
          <p:nvPr/>
        </p:nvSpPr>
        <p:spPr>
          <a:xfrm>
            <a:off x="2343296" y="3593042"/>
            <a:ext cx="2795916" cy="459250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Output reg  [71:0]</a:t>
            </a:r>
            <a:endParaRPr lang="en-IL" b="1" dirty="0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8D7EEC-2125-631D-DF73-6EBDBB308E5E}"/>
              </a:ext>
            </a:extLst>
          </p:cNvPr>
          <p:cNvSpPr/>
          <p:nvPr/>
        </p:nvSpPr>
        <p:spPr>
          <a:xfrm>
            <a:off x="2124759" y="1218388"/>
            <a:ext cx="1590049" cy="138291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319B2F6-442B-4F47-8FA4-28CE32022046}"/>
                  </a:ext>
                </a:extLst>
              </p:cNvPr>
              <p:cNvSpPr txBox="1"/>
              <p:nvPr/>
            </p:nvSpPr>
            <p:spPr>
              <a:xfrm>
                <a:off x="8991499" y="5139690"/>
                <a:ext cx="1961947" cy="369332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𝑅𝑒𝑔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𝑡𝑚𝑝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1=1</m:t>
                      </m:r>
                    </m:oMath>
                  </m:oMathPara>
                </a14:m>
                <a:endParaRPr lang="en-IL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319B2F6-442B-4F47-8FA4-28CE320220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1499" y="5139690"/>
                <a:ext cx="1961947" cy="369332"/>
              </a:xfrm>
              <a:prstGeom prst="rect">
                <a:avLst/>
              </a:prstGeom>
              <a:blipFill>
                <a:blip r:embed="rId2"/>
                <a:stretch>
                  <a:fillRect l="-4615" r="-2462" b="-26563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EDE9A64-F9CE-0F89-A8B2-E45F88123EB4}"/>
                  </a:ext>
                </a:extLst>
              </p:cNvPr>
              <p:cNvSpPr txBox="1"/>
              <p:nvPr/>
            </p:nvSpPr>
            <p:spPr>
              <a:xfrm>
                <a:off x="8991499" y="5634990"/>
                <a:ext cx="1961947" cy="369332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𝑅𝑒𝑔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𝑡𝑚𝑝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2=5</m:t>
                      </m:r>
                    </m:oMath>
                  </m:oMathPara>
                </a14:m>
                <a:endParaRPr lang="en-IL" sz="2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EDE9A64-F9CE-0F89-A8B2-E45F88123E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1499" y="5634990"/>
                <a:ext cx="1961947" cy="369332"/>
              </a:xfrm>
              <a:prstGeom prst="rect">
                <a:avLst/>
              </a:prstGeom>
              <a:blipFill>
                <a:blip r:embed="rId3"/>
                <a:stretch>
                  <a:fillRect l="-4615" r="-2769" b="-26563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58501F9-EF3F-B290-F32F-E8F976B9E7CC}"/>
                  </a:ext>
                </a:extLst>
              </p:cNvPr>
              <p:cNvSpPr txBox="1"/>
              <p:nvPr/>
            </p:nvSpPr>
            <p:spPr>
              <a:xfrm>
                <a:off x="8991499" y="6122467"/>
                <a:ext cx="1961947" cy="369332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𝑅𝑒𝑔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𝑡𝑚𝑝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3=9</m:t>
                      </m:r>
                    </m:oMath>
                  </m:oMathPara>
                </a14:m>
                <a:endParaRPr lang="en-IL" sz="2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58501F9-EF3F-B290-F32F-E8F976B9E7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1499" y="6122467"/>
                <a:ext cx="1961947" cy="369332"/>
              </a:xfrm>
              <a:prstGeom prst="rect">
                <a:avLst/>
              </a:prstGeom>
              <a:blipFill>
                <a:blip r:embed="rId4"/>
                <a:stretch>
                  <a:fillRect l="-4615" r="-2462" b="-26563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3">
            <a:extLst>
              <a:ext uri="{FF2B5EF4-FFF2-40B4-BE49-F238E27FC236}">
                <a16:creationId xmlns:a16="http://schemas.microsoft.com/office/drawing/2014/main" id="{D406414B-9F92-A5F3-08A4-91708EC24B1D}"/>
              </a:ext>
            </a:extLst>
          </p:cNvPr>
          <p:cNvSpPr/>
          <p:nvPr/>
        </p:nvSpPr>
        <p:spPr>
          <a:xfrm>
            <a:off x="8477222" y="113919"/>
            <a:ext cx="851933" cy="452001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Old</a:t>
            </a:r>
            <a:endParaRPr lang="en-IL" b="1" dirty="0">
              <a:solidFill>
                <a:schemeClr val="bg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B90C0F2-4CB3-75C4-1662-499E3042E575}"/>
              </a:ext>
            </a:extLst>
          </p:cNvPr>
          <p:cNvSpPr/>
          <p:nvPr/>
        </p:nvSpPr>
        <p:spPr>
          <a:xfrm>
            <a:off x="10307127" y="113919"/>
            <a:ext cx="851933" cy="452001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New </a:t>
            </a:r>
            <a:endParaRPr lang="en-IL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FACF532-00D5-067A-05C3-BAECB7829AFA}"/>
                  </a:ext>
                </a:extLst>
              </p:cNvPr>
              <p:cNvSpPr txBox="1"/>
              <p:nvPr/>
            </p:nvSpPr>
            <p:spPr>
              <a:xfrm>
                <a:off x="5677332" y="314207"/>
                <a:ext cx="2526076" cy="369332"/>
              </a:xfrm>
              <a:prstGeom prst="rect">
                <a:avLst/>
              </a:prstGeom>
              <a:noFill/>
              <a:ln w="19050">
                <a:solidFill>
                  <a:srgbClr val="7030A0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𝑤𝑟𝑖𝑡𝑒𝑃𝑛𝑡𝑟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IL" sz="2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FACF532-00D5-067A-05C3-BAECB7829A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7332" y="314207"/>
                <a:ext cx="2526076" cy="369332"/>
              </a:xfrm>
              <a:prstGeom prst="rect">
                <a:avLst/>
              </a:prstGeom>
              <a:blipFill>
                <a:blip r:embed="rId5"/>
                <a:stretch>
                  <a:fillRect b="-1587"/>
                </a:stretch>
              </a:blipFill>
              <a:ln w="1905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1FBA7FD-BDAD-7138-C6D4-80F9F3A61619}"/>
                  </a:ext>
                </a:extLst>
              </p:cNvPr>
              <p:cNvSpPr txBox="1"/>
              <p:nvPr/>
            </p:nvSpPr>
            <p:spPr>
              <a:xfrm>
                <a:off x="5677332" y="846839"/>
                <a:ext cx="2526076" cy="369332"/>
              </a:xfrm>
              <a:prstGeom prst="rect">
                <a:avLst/>
              </a:prstGeom>
              <a:noFill/>
              <a:ln w="19050">
                <a:solidFill>
                  <a:srgbClr val="7030A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𝑐𝑜𝑢𝑛𝑡𝑒𝑟𝑊𝑟𝑖𝑡𝑒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IL" sz="2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1FBA7FD-BDAD-7138-C6D4-80F9F3A616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7332" y="846839"/>
                <a:ext cx="2526076" cy="369332"/>
              </a:xfrm>
              <a:prstGeom prst="rect">
                <a:avLst/>
              </a:prstGeom>
              <a:blipFill>
                <a:blip r:embed="rId6"/>
                <a:stretch>
                  <a:fillRect l="-2153" r="-2153"/>
                </a:stretch>
              </a:blipFill>
              <a:ln w="1905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539BB17-FA2A-7926-C9DC-488C6577FB04}"/>
                  </a:ext>
                </a:extLst>
              </p:cNvPr>
              <p:cNvSpPr txBox="1"/>
              <p:nvPr/>
            </p:nvSpPr>
            <p:spPr>
              <a:xfrm>
                <a:off x="5677332" y="1379471"/>
                <a:ext cx="2526076" cy="369332"/>
              </a:xfrm>
              <a:prstGeom prst="rect">
                <a:avLst/>
              </a:prstGeom>
              <a:noFill/>
              <a:ln w="19050">
                <a:solidFill>
                  <a:srgbClr val="92D050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𝑟𝑒𝑎𝑑𝑃𝑛𝑡𝑟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IL" sz="2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539BB17-FA2A-7926-C9DC-488C6577FB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7332" y="1379471"/>
                <a:ext cx="2526076" cy="369332"/>
              </a:xfrm>
              <a:prstGeom prst="rect">
                <a:avLst/>
              </a:prstGeom>
              <a:blipFill>
                <a:blip r:embed="rId7"/>
                <a:stretch>
                  <a:fillRect b="-1563"/>
                </a:stretch>
              </a:blipFill>
              <a:ln w="19050">
                <a:solidFill>
                  <a:srgbClr val="92D050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484EA0A-F6B1-1D5A-9AAB-4FDD5030145D}"/>
                  </a:ext>
                </a:extLst>
              </p:cNvPr>
              <p:cNvSpPr txBox="1"/>
              <p:nvPr/>
            </p:nvSpPr>
            <p:spPr>
              <a:xfrm>
                <a:off x="5677332" y="1912103"/>
                <a:ext cx="2526076" cy="369332"/>
              </a:xfrm>
              <a:prstGeom prst="rect">
                <a:avLst/>
              </a:prstGeom>
              <a:noFill/>
              <a:ln w="19050">
                <a:solidFill>
                  <a:srgbClr val="92D050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𝑐𝑜𝑢𝑛𝑡𝑒𝑟𝑅𝑒𝑎𝑑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he-I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IL" sz="2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484EA0A-F6B1-1D5A-9AAB-4FDD503014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7332" y="1912103"/>
                <a:ext cx="2526076" cy="369332"/>
              </a:xfrm>
              <a:prstGeom prst="rect">
                <a:avLst/>
              </a:prstGeom>
              <a:blipFill>
                <a:blip r:embed="rId8"/>
                <a:stretch>
                  <a:fillRect l="-239" b="-3175"/>
                </a:stretch>
              </a:blipFill>
              <a:ln w="19050">
                <a:solidFill>
                  <a:srgbClr val="92D050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6860106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69D1A7-6674-4648-AE1D-1993937A43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646F27D8-AC12-0025-7D25-42D2DC98EE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3593581"/>
              </p:ext>
            </p:extLst>
          </p:nvPr>
        </p:nvGraphicFramePr>
        <p:xfrm>
          <a:off x="8477222" y="683539"/>
          <a:ext cx="2681838" cy="40771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93946">
                  <a:extLst>
                    <a:ext uri="{9D8B030D-6E8A-4147-A177-3AD203B41FA5}">
                      <a16:colId xmlns:a16="http://schemas.microsoft.com/office/drawing/2014/main" val="1993018381"/>
                    </a:ext>
                  </a:extLst>
                </a:gridCol>
                <a:gridCol w="893946">
                  <a:extLst>
                    <a:ext uri="{9D8B030D-6E8A-4147-A177-3AD203B41FA5}">
                      <a16:colId xmlns:a16="http://schemas.microsoft.com/office/drawing/2014/main" val="1626401504"/>
                    </a:ext>
                  </a:extLst>
                </a:gridCol>
                <a:gridCol w="893946">
                  <a:extLst>
                    <a:ext uri="{9D8B030D-6E8A-4147-A177-3AD203B41FA5}">
                      <a16:colId xmlns:a16="http://schemas.microsoft.com/office/drawing/2014/main" val="1454515630"/>
                    </a:ext>
                  </a:extLst>
                </a:gridCol>
              </a:tblGrid>
              <a:tr h="815435"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/>
                        <a:t>Sram</a:t>
                      </a:r>
                      <a:r>
                        <a:rPr lang="en-US" b="1" dirty="0"/>
                        <a:t> 0</a:t>
                      </a:r>
                      <a:endParaRPr lang="en-IL" b="1" dirty="0"/>
                    </a:p>
                  </a:txBody>
                  <a:tcPr>
                    <a:solidFill>
                      <a:schemeClr val="bg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/>
                        <a:t>Sram</a:t>
                      </a:r>
                      <a:r>
                        <a:rPr lang="en-US" b="1" dirty="0"/>
                        <a:t> 1</a:t>
                      </a:r>
                      <a:endParaRPr lang="en-IL" b="1" dirty="0"/>
                    </a:p>
                  </a:txBody>
                  <a:tcPr>
                    <a:solidFill>
                      <a:schemeClr val="bg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/>
                        <a:t>Sram</a:t>
                      </a:r>
                      <a:r>
                        <a:rPr lang="en-US" b="1" dirty="0"/>
                        <a:t> 2</a:t>
                      </a:r>
                      <a:endParaRPr lang="en-IL" b="1" dirty="0"/>
                    </a:p>
                  </a:txBody>
                  <a:tcPr>
                    <a:solidFill>
                      <a:schemeClr val="bg2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7221943"/>
                  </a:ext>
                </a:extLst>
              </a:tr>
              <a:tr h="815435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1 </a:t>
                      </a:r>
                      <a:endParaRPr lang="en-IL" sz="28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5 </a:t>
                      </a:r>
                      <a:endParaRPr lang="en-IL" sz="28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9</a:t>
                      </a:r>
                      <a:endParaRPr lang="en-IL" sz="2800" b="1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6180051"/>
                  </a:ext>
                </a:extLst>
              </a:tr>
              <a:tr h="815435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2</a:t>
                      </a:r>
                      <a:endParaRPr lang="en-IL" sz="28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6 </a:t>
                      </a:r>
                      <a:endParaRPr lang="en-IL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10 </a:t>
                      </a:r>
                      <a:endParaRPr lang="en-IL" sz="2800" b="1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7180419"/>
                  </a:ext>
                </a:extLst>
              </a:tr>
              <a:tr h="815435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3 </a:t>
                      </a:r>
                      <a:endParaRPr lang="en-IL" sz="2800" b="1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7 </a:t>
                      </a:r>
                      <a:endParaRPr lang="en-IL" sz="2800" b="1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11 </a:t>
                      </a:r>
                      <a:endParaRPr lang="en-IL" sz="2800" b="1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9186674"/>
                  </a:ext>
                </a:extLst>
              </a:tr>
              <a:tr h="815435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4 </a:t>
                      </a:r>
                      <a:endParaRPr lang="en-IL" sz="28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8</a:t>
                      </a:r>
                      <a:endParaRPr lang="en-IL" sz="28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12 </a:t>
                      </a:r>
                      <a:endParaRPr lang="en-IL" sz="2800" b="1" dirty="0"/>
                    </a:p>
                  </a:txBody>
                  <a:tcP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2199671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E97E9A73-BCCA-9B4C-B4C5-178E731BE4A1}"/>
              </a:ext>
            </a:extLst>
          </p:cNvPr>
          <p:cNvSpPr/>
          <p:nvPr/>
        </p:nvSpPr>
        <p:spPr>
          <a:xfrm>
            <a:off x="2525300" y="113919"/>
            <a:ext cx="2431908" cy="534154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Original image + Padding</a:t>
            </a:r>
            <a:endParaRPr lang="en-IL" b="1" dirty="0">
              <a:solidFill>
                <a:schemeClr val="bg1"/>
              </a:solidFill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713644B-90F1-D86E-91C7-51A780C87C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040936"/>
              </p:ext>
            </p:extLst>
          </p:nvPr>
        </p:nvGraphicFramePr>
        <p:xfrm>
          <a:off x="2124701" y="750689"/>
          <a:ext cx="3180156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30026">
                  <a:extLst>
                    <a:ext uri="{9D8B030D-6E8A-4147-A177-3AD203B41FA5}">
                      <a16:colId xmlns:a16="http://schemas.microsoft.com/office/drawing/2014/main" val="1128000298"/>
                    </a:ext>
                  </a:extLst>
                </a:gridCol>
                <a:gridCol w="530026">
                  <a:extLst>
                    <a:ext uri="{9D8B030D-6E8A-4147-A177-3AD203B41FA5}">
                      <a16:colId xmlns:a16="http://schemas.microsoft.com/office/drawing/2014/main" val="1456397637"/>
                    </a:ext>
                  </a:extLst>
                </a:gridCol>
                <a:gridCol w="530026">
                  <a:extLst>
                    <a:ext uri="{9D8B030D-6E8A-4147-A177-3AD203B41FA5}">
                      <a16:colId xmlns:a16="http://schemas.microsoft.com/office/drawing/2014/main" val="198501836"/>
                    </a:ext>
                  </a:extLst>
                </a:gridCol>
                <a:gridCol w="530026">
                  <a:extLst>
                    <a:ext uri="{9D8B030D-6E8A-4147-A177-3AD203B41FA5}">
                      <a16:colId xmlns:a16="http://schemas.microsoft.com/office/drawing/2014/main" val="1133284625"/>
                    </a:ext>
                  </a:extLst>
                </a:gridCol>
                <a:gridCol w="530026">
                  <a:extLst>
                    <a:ext uri="{9D8B030D-6E8A-4147-A177-3AD203B41FA5}">
                      <a16:colId xmlns:a16="http://schemas.microsoft.com/office/drawing/2014/main" val="3251258045"/>
                    </a:ext>
                  </a:extLst>
                </a:gridCol>
                <a:gridCol w="530026">
                  <a:extLst>
                    <a:ext uri="{9D8B030D-6E8A-4147-A177-3AD203B41FA5}">
                      <a16:colId xmlns:a16="http://schemas.microsoft.com/office/drawing/2014/main" val="1187548580"/>
                    </a:ext>
                  </a:extLst>
                </a:gridCol>
              </a:tblGrid>
              <a:tr h="37347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0</a:t>
                      </a:r>
                      <a:endParaRPr lang="en-IL" sz="2400" b="1" dirty="0"/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0</a:t>
                      </a:r>
                      <a:endParaRPr lang="en-IL" sz="2400" b="1" dirty="0"/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0</a:t>
                      </a:r>
                      <a:endParaRPr lang="en-IL" sz="2400" b="1" dirty="0"/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0</a:t>
                      </a:r>
                      <a:endParaRPr lang="en-IL" sz="2400" b="1" dirty="0"/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0</a:t>
                      </a:r>
                      <a:endParaRPr lang="en-IL" sz="2400" b="1" dirty="0"/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0</a:t>
                      </a:r>
                      <a:endParaRPr lang="en-IL" sz="2400" b="1" dirty="0"/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9125413"/>
                  </a:ext>
                </a:extLst>
              </a:tr>
              <a:tr h="37347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0</a:t>
                      </a:r>
                      <a:endParaRPr lang="en-IL" sz="2400" b="1" dirty="0"/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1</a:t>
                      </a:r>
                      <a:endParaRPr lang="en-IL" sz="24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2</a:t>
                      </a:r>
                      <a:endParaRPr lang="en-IL" sz="24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3</a:t>
                      </a:r>
                      <a:endParaRPr lang="en-IL" sz="24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4</a:t>
                      </a:r>
                      <a:endParaRPr lang="en-IL" sz="24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0</a:t>
                      </a:r>
                      <a:endParaRPr lang="en-IL" sz="2400" b="1" dirty="0"/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9163090"/>
                  </a:ext>
                </a:extLst>
              </a:tr>
              <a:tr h="37347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0</a:t>
                      </a:r>
                      <a:endParaRPr lang="en-IL" sz="2400" b="1" dirty="0"/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5</a:t>
                      </a:r>
                      <a:endParaRPr lang="en-IL" sz="24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6</a:t>
                      </a:r>
                      <a:endParaRPr lang="en-IL" sz="24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7</a:t>
                      </a:r>
                      <a:endParaRPr lang="en-IL" sz="24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8</a:t>
                      </a:r>
                      <a:endParaRPr lang="en-IL" sz="24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0</a:t>
                      </a:r>
                      <a:endParaRPr lang="en-IL" sz="2400" b="1" dirty="0"/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570144"/>
                  </a:ext>
                </a:extLst>
              </a:tr>
              <a:tr h="37347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0</a:t>
                      </a:r>
                      <a:endParaRPr lang="en-IL" sz="2400" b="1" dirty="0"/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9</a:t>
                      </a:r>
                      <a:endParaRPr lang="en-IL" sz="24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10</a:t>
                      </a:r>
                      <a:endParaRPr lang="en-IL" sz="24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11</a:t>
                      </a:r>
                      <a:endParaRPr lang="en-IL" sz="24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12</a:t>
                      </a:r>
                      <a:endParaRPr lang="en-IL" sz="2400" b="1" dirty="0"/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0</a:t>
                      </a:r>
                      <a:endParaRPr lang="en-IL" sz="2400" b="1" dirty="0"/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7319455"/>
                  </a:ext>
                </a:extLst>
              </a:tr>
              <a:tr h="37347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0</a:t>
                      </a:r>
                      <a:endParaRPr lang="en-IL" sz="2400" b="1" dirty="0"/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13</a:t>
                      </a:r>
                      <a:endParaRPr lang="en-IL" sz="24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14</a:t>
                      </a:r>
                      <a:endParaRPr lang="en-IL" sz="24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15</a:t>
                      </a:r>
                      <a:endParaRPr lang="en-IL" sz="24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16</a:t>
                      </a:r>
                      <a:endParaRPr lang="en-IL" sz="24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0</a:t>
                      </a:r>
                      <a:endParaRPr lang="en-IL" sz="2400" b="1" dirty="0"/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0196213"/>
                  </a:ext>
                </a:extLst>
              </a:tr>
              <a:tr h="37347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0</a:t>
                      </a:r>
                      <a:endParaRPr lang="en-IL" sz="2400" b="1" dirty="0"/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0</a:t>
                      </a:r>
                      <a:endParaRPr lang="en-IL" sz="2400" b="1" dirty="0"/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0</a:t>
                      </a:r>
                      <a:endParaRPr lang="en-IL" sz="2400" b="1" dirty="0"/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0</a:t>
                      </a:r>
                      <a:endParaRPr lang="en-IL" sz="2400" b="1" dirty="0"/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0</a:t>
                      </a:r>
                      <a:endParaRPr lang="en-IL" sz="2400" b="1" dirty="0"/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0</a:t>
                      </a:r>
                      <a:endParaRPr lang="en-IL" sz="2400" b="1" dirty="0"/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305149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0F4CE21-7E52-E351-C75F-6D766F83E320}"/>
                  </a:ext>
                </a:extLst>
              </p:cNvPr>
              <p:cNvSpPr txBox="1"/>
              <p:nvPr/>
            </p:nvSpPr>
            <p:spPr>
              <a:xfrm>
                <a:off x="8991499" y="5139690"/>
                <a:ext cx="1961947" cy="369332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𝑅𝑒𝑔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𝑡𝑚𝑝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IL" sz="2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0F4CE21-7E52-E351-C75F-6D766F83E3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1499" y="5139690"/>
                <a:ext cx="1961947" cy="369332"/>
              </a:xfrm>
              <a:prstGeom prst="rect">
                <a:avLst/>
              </a:prstGeom>
              <a:blipFill>
                <a:blip r:embed="rId2"/>
                <a:stretch>
                  <a:fillRect l="-4615" r="-2462" b="-26563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7572F1D-E358-1E81-8237-84174F2D1AD0}"/>
                  </a:ext>
                </a:extLst>
              </p:cNvPr>
              <p:cNvSpPr txBox="1"/>
              <p:nvPr/>
            </p:nvSpPr>
            <p:spPr>
              <a:xfrm>
                <a:off x="8991499" y="5634990"/>
                <a:ext cx="1961947" cy="369332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𝑅𝑒𝑔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𝑡𝑚𝑝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IL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7572F1D-E358-1E81-8237-84174F2D1A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1499" y="5634990"/>
                <a:ext cx="1961947" cy="369332"/>
              </a:xfrm>
              <a:prstGeom prst="rect">
                <a:avLst/>
              </a:prstGeom>
              <a:blipFill>
                <a:blip r:embed="rId3"/>
                <a:stretch>
                  <a:fillRect l="-4615" r="-2769" b="-26563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597272E-DD1B-FE09-B6B6-343D6ED677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6830780"/>
              </p:ext>
            </p:extLst>
          </p:nvPr>
        </p:nvGraphicFramePr>
        <p:xfrm>
          <a:off x="1171672" y="4551163"/>
          <a:ext cx="1908963" cy="19479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36321">
                  <a:extLst>
                    <a:ext uri="{9D8B030D-6E8A-4147-A177-3AD203B41FA5}">
                      <a16:colId xmlns:a16="http://schemas.microsoft.com/office/drawing/2014/main" val="1542804094"/>
                    </a:ext>
                  </a:extLst>
                </a:gridCol>
                <a:gridCol w="636321">
                  <a:extLst>
                    <a:ext uri="{9D8B030D-6E8A-4147-A177-3AD203B41FA5}">
                      <a16:colId xmlns:a16="http://schemas.microsoft.com/office/drawing/2014/main" val="169432779"/>
                    </a:ext>
                  </a:extLst>
                </a:gridCol>
                <a:gridCol w="636321">
                  <a:extLst>
                    <a:ext uri="{9D8B030D-6E8A-4147-A177-3AD203B41FA5}">
                      <a16:colId xmlns:a16="http://schemas.microsoft.com/office/drawing/2014/main" val="4110158972"/>
                    </a:ext>
                  </a:extLst>
                </a:gridCol>
              </a:tblGrid>
              <a:tr h="649300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0</a:t>
                      </a:r>
                      <a:endParaRPr lang="en-IL" sz="28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1</a:t>
                      </a:r>
                      <a:endParaRPr lang="en-IL" sz="28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2</a:t>
                      </a:r>
                      <a:endParaRPr lang="en-IL" sz="2800" b="1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690828"/>
                  </a:ext>
                </a:extLst>
              </a:tr>
              <a:tr h="649300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0</a:t>
                      </a:r>
                      <a:endParaRPr lang="en-IL" sz="28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5</a:t>
                      </a:r>
                      <a:endParaRPr lang="en-IL" sz="28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6</a:t>
                      </a:r>
                      <a:endParaRPr lang="en-IL" sz="2800" b="1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0464879"/>
                  </a:ext>
                </a:extLst>
              </a:tr>
              <a:tr h="649300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0</a:t>
                      </a:r>
                      <a:endParaRPr lang="en-IL" sz="28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9</a:t>
                      </a:r>
                      <a:endParaRPr lang="en-IL" sz="2800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10</a:t>
                      </a:r>
                      <a:endParaRPr lang="en-IL" sz="28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5481419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96C07FAA-DCA5-08B1-B8ED-32D8E442E5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8337275"/>
              </p:ext>
            </p:extLst>
          </p:nvPr>
        </p:nvGraphicFramePr>
        <p:xfrm>
          <a:off x="4510889" y="4551163"/>
          <a:ext cx="1908963" cy="19479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36321">
                  <a:extLst>
                    <a:ext uri="{9D8B030D-6E8A-4147-A177-3AD203B41FA5}">
                      <a16:colId xmlns:a16="http://schemas.microsoft.com/office/drawing/2014/main" val="1542804094"/>
                    </a:ext>
                  </a:extLst>
                </a:gridCol>
                <a:gridCol w="636321">
                  <a:extLst>
                    <a:ext uri="{9D8B030D-6E8A-4147-A177-3AD203B41FA5}">
                      <a16:colId xmlns:a16="http://schemas.microsoft.com/office/drawing/2014/main" val="169432779"/>
                    </a:ext>
                  </a:extLst>
                </a:gridCol>
                <a:gridCol w="636321">
                  <a:extLst>
                    <a:ext uri="{9D8B030D-6E8A-4147-A177-3AD203B41FA5}">
                      <a16:colId xmlns:a16="http://schemas.microsoft.com/office/drawing/2014/main" val="4110158972"/>
                    </a:ext>
                  </a:extLst>
                </a:gridCol>
              </a:tblGrid>
              <a:tr h="649300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1</a:t>
                      </a:r>
                      <a:endParaRPr lang="en-IL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2</a:t>
                      </a:r>
                      <a:endParaRPr lang="en-IL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3</a:t>
                      </a:r>
                      <a:endParaRPr lang="en-IL" sz="2800" b="1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690828"/>
                  </a:ext>
                </a:extLst>
              </a:tr>
              <a:tr h="649300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5</a:t>
                      </a:r>
                      <a:endParaRPr lang="en-IL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6</a:t>
                      </a:r>
                      <a:endParaRPr lang="en-IL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7</a:t>
                      </a:r>
                      <a:endParaRPr lang="en-IL" sz="2800" b="1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0464879"/>
                  </a:ext>
                </a:extLst>
              </a:tr>
              <a:tr h="649300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9</a:t>
                      </a:r>
                      <a:endParaRPr lang="en-IL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10</a:t>
                      </a:r>
                      <a:endParaRPr lang="en-IL" sz="2800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11</a:t>
                      </a:r>
                      <a:endParaRPr lang="en-IL" sz="28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5481419"/>
                  </a:ext>
                </a:extLst>
              </a:tr>
            </a:tbl>
          </a:graphicData>
        </a:graphic>
      </p:graphicFrame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8A362A2-78AA-3618-D3D2-57F6DE1F7EAF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>
            <a:off x="3080635" y="5525113"/>
            <a:ext cx="143025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79DB251E-4CDE-A838-626C-BC5D6B8C97BA}"/>
              </a:ext>
            </a:extLst>
          </p:cNvPr>
          <p:cNvSpPr/>
          <p:nvPr/>
        </p:nvSpPr>
        <p:spPr>
          <a:xfrm>
            <a:off x="2343296" y="3593042"/>
            <a:ext cx="2795916" cy="459250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Output reg  [71:0]</a:t>
            </a:r>
            <a:endParaRPr lang="en-IL" b="1" dirty="0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9A6CEE8-D703-ECFC-1AD4-48136EA73B5B}"/>
              </a:ext>
            </a:extLst>
          </p:cNvPr>
          <p:cNvSpPr/>
          <p:nvPr/>
        </p:nvSpPr>
        <p:spPr>
          <a:xfrm>
            <a:off x="2668114" y="1218388"/>
            <a:ext cx="1590049" cy="138291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1089EFE4-CEE2-16B4-B6B0-CB14AB768C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4859" y="4094465"/>
            <a:ext cx="493625" cy="372351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6EA9EB25-5453-26CB-031E-976C56D9C7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3034" y="4094465"/>
            <a:ext cx="493625" cy="372351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C46961FB-9B17-EE59-33AF-4929F5714B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8487" y="4094465"/>
            <a:ext cx="493625" cy="37235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1BFDC6D-59CF-E9D9-64AF-B265971669E6}"/>
                  </a:ext>
                </a:extLst>
              </p:cNvPr>
              <p:cNvSpPr txBox="1"/>
              <p:nvPr/>
            </p:nvSpPr>
            <p:spPr>
              <a:xfrm>
                <a:off x="8991499" y="6122467"/>
                <a:ext cx="1961947" cy="369332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𝑅𝑒𝑔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𝑡𝑚𝑝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9</m:t>
                      </m:r>
                    </m:oMath>
                  </m:oMathPara>
                </a14:m>
                <a:endParaRPr lang="en-IL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1BFDC6D-59CF-E9D9-64AF-B265971669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1499" y="6122467"/>
                <a:ext cx="1961947" cy="369332"/>
              </a:xfrm>
              <a:prstGeom prst="rect">
                <a:avLst/>
              </a:prstGeom>
              <a:blipFill>
                <a:blip r:embed="rId5"/>
                <a:stretch>
                  <a:fillRect l="-4615" r="-2462" b="-26563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5DEC5E32-85B8-181F-8970-5BF2D9E9EBD5}"/>
              </a:ext>
            </a:extLst>
          </p:cNvPr>
          <p:cNvSpPr/>
          <p:nvPr/>
        </p:nvSpPr>
        <p:spPr>
          <a:xfrm>
            <a:off x="8477222" y="113919"/>
            <a:ext cx="851933" cy="452001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Old</a:t>
            </a:r>
            <a:endParaRPr lang="en-IL" b="1" dirty="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A10B109-561C-C86F-A3FB-787DAECB0C85}"/>
              </a:ext>
            </a:extLst>
          </p:cNvPr>
          <p:cNvSpPr/>
          <p:nvPr/>
        </p:nvSpPr>
        <p:spPr>
          <a:xfrm>
            <a:off x="10307127" y="113919"/>
            <a:ext cx="851933" cy="452001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New </a:t>
            </a:r>
            <a:endParaRPr lang="en-IL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0954F20-CED9-7660-05EE-C46BF233C2B1}"/>
                  </a:ext>
                </a:extLst>
              </p:cNvPr>
              <p:cNvSpPr txBox="1"/>
              <p:nvPr/>
            </p:nvSpPr>
            <p:spPr>
              <a:xfrm>
                <a:off x="5677332" y="314207"/>
                <a:ext cx="2526076" cy="369332"/>
              </a:xfrm>
              <a:prstGeom prst="rect">
                <a:avLst/>
              </a:prstGeom>
              <a:noFill/>
              <a:ln w="19050">
                <a:solidFill>
                  <a:srgbClr val="7030A0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𝑤𝑟𝑖𝑡𝑒𝑃𝑛𝑡𝑟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IL" sz="2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0954F20-CED9-7660-05EE-C46BF233C2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7332" y="314207"/>
                <a:ext cx="2526076" cy="369332"/>
              </a:xfrm>
              <a:prstGeom prst="rect">
                <a:avLst/>
              </a:prstGeom>
              <a:blipFill>
                <a:blip r:embed="rId6"/>
                <a:stretch>
                  <a:fillRect b="-1587"/>
                </a:stretch>
              </a:blipFill>
              <a:ln w="1905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E2C6F18-5665-EBC5-D422-C0E9C8E64EF2}"/>
                  </a:ext>
                </a:extLst>
              </p:cNvPr>
              <p:cNvSpPr txBox="1"/>
              <p:nvPr/>
            </p:nvSpPr>
            <p:spPr>
              <a:xfrm>
                <a:off x="5677332" y="846839"/>
                <a:ext cx="2526076" cy="369332"/>
              </a:xfrm>
              <a:prstGeom prst="rect">
                <a:avLst/>
              </a:prstGeom>
              <a:noFill/>
              <a:ln w="19050">
                <a:solidFill>
                  <a:srgbClr val="7030A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𝑐𝑜𝑢𝑛𝑡𝑒𝑟𝑊𝑟𝑖𝑡𝑒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IL" sz="2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E2C6F18-5665-EBC5-D422-C0E9C8E64E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7332" y="846839"/>
                <a:ext cx="2526076" cy="369332"/>
              </a:xfrm>
              <a:prstGeom prst="rect">
                <a:avLst/>
              </a:prstGeom>
              <a:blipFill>
                <a:blip r:embed="rId7"/>
                <a:stretch>
                  <a:fillRect l="-2153" r="-2153"/>
                </a:stretch>
              </a:blipFill>
              <a:ln w="1905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14A8A7F-9639-276F-BFE1-3FAFD90E22FB}"/>
                  </a:ext>
                </a:extLst>
              </p:cNvPr>
              <p:cNvSpPr txBox="1"/>
              <p:nvPr/>
            </p:nvSpPr>
            <p:spPr>
              <a:xfrm>
                <a:off x="5677332" y="1379471"/>
                <a:ext cx="2526076" cy="369332"/>
              </a:xfrm>
              <a:prstGeom prst="rect">
                <a:avLst/>
              </a:prstGeom>
              <a:noFill/>
              <a:ln w="19050">
                <a:solidFill>
                  <a:srgbClr val="92D050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𝑟𝑒𝑎𝑑𝑃𝑛𝑡𝑟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IL" sz="2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14A8A7F-9639-276F-BFE1-3FAFD90E22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7332" y="1379471"/>
                <a:ext cx="2526076" cy="369332"/>
              </a:xfrm>
              <a:prstGeom prst="rect">
                <a:avLst/>
              </a:prstGeom>
              <a:blipFill>
                <a:blip r:embed="rId8"/>
                <a:stretch>
                  <a:fillRect b="-1563"/>
                </a:stretch>
              </a:blipFill>
              <a:ln w="19050">
                <a:solidFill>
                  <a:srgbClr val="92D050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750DB64-F9C6-021C-42A6-681F7AD946E5}"/>
                  </a:ext>
                </a:extLst>
              </p:cNvPr>
              <p:cNvSpPr txBox="1"/>
              <p:nvPr/>
            </p:nvSpPr>
            <p:spPr>
              <a:xfrm>
                <a:off x="5677332" y="1912103"/>
                <a:ext cx="2526076" cy="369332"/>
              </a:xfrm>
              <a:prstGeom prst="rect">
                <a:avLst/>
              </a:prstGeom>
              <a:noFill/>
              <a:ln w="19050">
                <a:solidFill>
                  <a:srgbClr val="92D050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𝑐𝑜𝑢𝑛𝑡𝑒𝑟𝑅𝑒𝑎𝑑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IL" sz="2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750DB64-F9C6-021C-42A6-681F7AD946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7332" y="1912103"/>
                <a:ext cx="2526076" cy="369332"/>
              </a:xfrm>
              <a:prstGeom prst="rect">
                <a:avLst/>
              </a:prstGeom>
              <a:blipFill>
                <a:blip r:embed="rId9"/>
                <a:stretch>
                  <a:fillRect l="-239" b="-3175"/>
                </a:stretch>
              </a:blipFill>
              <a:ln w="19050">
                <a:solidFill>
                  <a:srgbClr val="92D050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7748184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F68A08-6542-0151-5F1A-EC40CFFEFA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6202775C-2691-6E7F-E126-A31D23F45D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3276538"/>
              </p:ext>
            </p:extLst>
          </p:nvPr>
        </p:nvGraphicFramePr>
        <p:xfrm>
          <a:off x="8477222" y="683539"/>
          <a:ext cx="2681838" cy="40771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93946">
                  <a:extLst>
                    <a:ext uri="{9D8B030D-6E8A-4147-A177-3AD203B41FA5}">
                      <a16:colId xmlns:a16="http://schemas.microsoft.com/office/drawing/2014/main" val="1993018381"/>
                    </a:ext>
                  </a:extLst>
                </a:gridCol>
                <a:gridCol w="893946">
                  <a:extLst>
                    <a:ext uri="{9D8B030D-6E8A-4147-A177-3AD203B41FA5}">
                      <a16:colId xmlns:a16="http://schemas.microsoft.com/office/drawing/2014/main" val="1626401504"/>
                    </a:ext>
                  </a:extLst>
                </a:gridCol>
                <a:gridCol w="893946">
                  <a:extLst>
                    <a:ext uri="{9D8B030D-6E8A-4147-A177-3AD203B41FA5}">
                      <a16:colId xmlns:a16="http://schemas.microsoft.com/office/drawing/2014/main" val="1454515630"/>
                    </a:ext>
                  </a:extLst>
                </a:gridCol>
              </a:tblGrid>
              <a:tr h="815435"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/>
                        <a:t>Sram</a:t>
                      </a:r>
                      <a:r>
                        <a:rPr lang="en-US" b="1" dirty="0"/>
                        <a:t> 0</a:t>
                      </a:r>
                      <a:endParaRPr lang="en-IL" b="1" dirty="0"/>
                    </a:p>
                  </a:txBody>
                  <a:tcPr>
                    <a:solidFill>
                      <a:schemeClr val="bg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/>
                        <a:t>Sram</a:t>
                      </a:r>
                      <a:r>
                        <a:rPr lang="en-US" b="1" dirty="0"/>
                        <a:t> 1</a:t>
                      </a:r>
                      <a:endParaRPr lang="en-IL" b="1" dirty="0"/>
                    </a:p>
                  </a:txBody>
                  <a:tcPr>
                    <a:solidFill>
                      <a:schemeClr val="bg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/>
                        <a:t>Sram</a:t>
                      </a:r>
                      <a:r>
                        <a:rPr lang="en-US" b="1" dirty="0"/>
                        <a:t> 2</a:t>
                      </a:r>
                      <a:endParaRPr lang="en-IL" b="1" dirty="0"/>
                    </a:p>
                  </a:txBody>
                  <a:tcPr>
                    <a:solidFill>
                      <a:schemeClr val="bg2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7221943"/>
                  </a:ext>
                </a:extLst>
              </a:tr>
              <a:tr h="815435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13 </a:t>
                      </a:r>
                      <a:endParaRPr lang="en-IL" sz="2800" b="1" dirty="0"/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5 </a:t>
                      </a:r>
                      <a:endParaRPr lang="en-IL" sz="28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9</a:t>
                      </a:r>
                      <a:endParaRPr lang="en-IL" sz="2800" b="1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6180051"/>
                  </a:ext>
                </a:extLst>
              </a:tr>
              <a:tr h="815435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2</a:t>
                      </a:r>
                      <a:endParaRPr lang="en-IL" sz="28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6 </a:t>
                      </a:r>
                      <a:endParaRPr lang="en-IL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10 </a:t>
                      </a:r>
                      <a:endParaRPr lang="en-IL" sz="2800" b="1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7180419"/>
                  </a:ext>
                </a:extLst>
              </a:tr>
              <a:tr h="815435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3 </a:t>
                      </a:r>
                      <a:endParaRPr lang="en-IL" sz="28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7 </a:t>
                      </a:r>
                      <a:endParaRPr lang="en-IL" sz="28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11 </a:t>
                      </a:r>
                      <a:endParaRPr lang="en-IL" sz="2800" b="1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39186674"/>
                  </a:ext>
                </a:extLst>
              </a:tr>
              <a:tr h="815435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4 </a:t>
                      </a:r>
                      <a:endParaRPr lang="en-IL" sz="2800" b="1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8</a:t>
                      </a:r>
                      <a:endParaRPr lang="en-IL" sz="2800" b="1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12 </a:t>
                      </a:r>
                      <a:endParaRPr lang="en-IL" sz="2800" b="1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2199671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F86BCB9E-D11C-AD8E-2127-67CD11D364CF}"/>
              </a:ext>
            </a:extLst>
          </p:cNvPr>
          <p:cNvSpPr/>
          <p:nvPr/>
        </p:nvSpPr>
        <p:spPr>
          <a:xfrm>
            <a:off x="2525300" y="113919"/>
            <a:ext cx="2431908" cy="534154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Original image + Padding</a:t>
            </a:r>
            <a:endParaRPr lang="en-IL" b="1" dirty="0">
              <a:solidFill>
                <a:schemeClr val="bg1"/>
              </a:solidFill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705AF31-68A8-44E4-D549-45C0E3A650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8353190"/>
              </p:ext>
            </p:extLst>
          </p:nvPr>
        </p:nvGraphicFramePr>
        <p:xfrm>
          <a:off x="2124701" y="750689"/>
          <a:ext cx="3180156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30026">
                  <a:extLst>
                    <a:ext uri="{9D8B030D-6E8A-4147-A177-3AD203B41FA5}">
                      <a16:colId xmlns:a16="http://schemas.microsoft.com/office/drawing/2014/main" val="1128000298"/>
                    </a:ext>
                  </a:extLst>
                </a:gridCol>
                <a:gridCol w="530026">
                  <a:extLst>
                    <a:ext uri="{9D8B030D-6E8A-4147-A177-3AD203B41FA5}">
                      <a16:colId xmlns:a16="http://schemas.microsoft.com/office/drawing/2014/main" val="1456397637"/>
                    </a:ext>
                  </a:extLst>
                </a:gridCol>
                <a:gridCol w="530026">
                  <a:extLst>
                    <a:ext uri="{9D8B030D-6E8A-4147-A177-3AD203B41FA5}">
                      <a16:colId xmlns:a16="http://schemas.microsoft.com/office/drawing/2014/main" val="198501836"/>
                    </a:ext>
                  </a:extLst>
                </a:gridCol>
                <a:gridCol w="530026">
                  <a:extLst>
                    <a:ext uri="{9D8B030D-6E8A-4147-A177-3AD203B41FA5}">
                      <a16:colId xmlns:a16="http://schemas.microsoft.com/office/drawing/2014/main" val="1133284625"/>
                    </a:ext>
                  </a:extLst>
                </a:gridCol>
                <a:gridCol w="530026">
                  <a:extLst>
                    <a:ext uri="{9D8B030D-6E8A-4147-A177-3AD203B41FA5}">
                      <a16:colId xmlns:a16="http://schemas.microsoft.com/office/drawing/2014/main" val="3251258045"/>
                    </a:ext>
                  </a:extLst>
                </a:gridCol>
                <a:gridCol w="530026">
                  <a:extLst>
                    <a:ext uri="{9D8B030D-6E8A-4147-A177-3AD203B41FA5}">
                      <a16:colId xmlns:a16="http://schemas.microsoft.com/office/drawing/2014/main" val="1187548580"/>
                    </a:ext>
                  </a:extLst>
                </a:gridCol>
              </a:tblGrid>
              <a:tr h="37347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0</a:t>
                      </a:r>
                      <a:endParaRPr lang="en-IL" sz="2400" b="1" dirty="0"/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0</a:t>
                      </a:r>
                      <a:endParaRPr lang="en-IL" sz="2400" b="1" dirty="0"/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0</a:t>
                      </a:r>
                      <a:endParaRPr lang="en-IL" sz="2400" b="1" dirty="0"/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0</a:t>
                      </a:r>
                      <a:endParaRPr lang="en-IL" sz="2400" b="1" dirty="0"/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0</a:t>
                      </a:r>
                      <a:endParaRPr lang="en-IL" sz="2400" b="1" dirty="0"/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0</a:t>
                      </a:r>
                      <a:endParaRPr lang="en-IL" sz="2400" b="1" dirty="0"/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9125413"/>
                  </a:ext>
                </a:extLst>
              </a:tr>
              <a:tr h="37347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0</a:t>
                      </a:r>
                      <a:endParaRPr lang="en-IL" sz="2400" b="1" dirty="0"/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1</a:t>
                      </a:r>
                      <a:endParaRPr lang="en-IL" sz="24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2</a:t>
                      </a:r>
                      <a:endParaRPr lang="en-IL" sz="24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3</a:t>
                      </a:r>
                      <a:endParaRPr lang="en-IL" sz="24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4</a:t>
                      </a:r>
                      <a:endParaRPr lang="en-IL" sz="24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0</a:t>
                      </a:r>
                      <a:endParaRPr lang="en-IL" sz="2400" b="1" dirty="0"/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9163090"/>
                  </a:ext>
                </a:extLst>
              </a:tr>
              <a:tr h="37347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0</a:t>
                      </a:r>
                      <a:endParaRPr lang="en-IL" sz="2400" b="1" dirty="0"/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5</a:t>
                      </a:r>
                      <a:endParaRPr lang="en-IL" sz="24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6</a:t>
                      </a:r>
                      <a:endParaRPr lang="en-IL" sz="24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7</a:t>
                      </a:r>
                      <a:endParaRPr lang="en-IL" sz="24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8</a:t>
                      </a:r>
                      <a:endParaRPr lang="en-IL" sz="24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0</a:t>
                      </a:r>
                      <a:endParaRPr lang="en-IL" sz="2400" b="1" dirty="0"/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570144"/>
                  </a:ext>
                </a:extLst>
              </a:tr>
              <a:tr h="37347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0</a:t>
                      </a:r>
                      <a:endParaRPr lang="en-IL" sz="2400" b="1" dirty="0"/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9</a:t>
                      </a:r>
                      <a:endParaRPr lang="en-IL" sz="24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10</a:t>
                      </a:r>
                      <a:endParaRPr lang="en-IL" sz="24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11</a:t>
                      </a:r>
                      <a:endParaRPr lang="en-IL" sz="24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12</a:t>
                      </a:r>
                      <a:endParaRPr lang="en-IL" sz="24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0</a:t>
                      </a:r>
                      <a:endParaRPr lang="en-IL" sz="2400" b="1" dirty="0"/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7319455"/>
                  </a:ext>
                </a:extLst>
              </a:tr>
              <a:tr h="37347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0</a:t>
                      </a:r>
                      <a:endParaRPr lang="en-IL" sz="2400" b="1" dirty="0"/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13</a:t>
                      </a:r>
                      <a:endParaRPr lang="en-IL" sz="2400" b="1" dirty="0"/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14</a:t>
                      </a:r>
                      <a:endParaRPr lang="en-IL" sz="24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15</a:t>
                      </a:r>
                      <a:endParaRPr lang="en-IL" sz="24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16</a:t>
                      </a:r>
                      <a:endParaRPr lang="en-IL" sz="24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0</a:t>
                      </a:r>
                      <a:endParaRPr lang="en-IL" sz="2400" b="1" dirty="0"/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0196213"/>
                  </a:ext>
                </a:extLst>
              </a:tr>
              <a:tr h="37347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0</a:t>
                      </a:r>
                      <a:endParaRPr lang="en-IL" sz="2400" b="1" dirty="0"/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0</a:t>
                      </a:r>
                      <a:endParaRPr lang="en-IL" sz="2400" b="1" dirty="0"/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0</a:t>
                      </a:r>
                      <a:endParaRPr lang="en-IL" sz="2400" b="1" dirty="0"/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0</a:t>
                      </a:r>
                      <a:endParaRPr lang="en-IL" sz="2400" b="1" dirty="0"/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0</a:t>
                      </a:r>
                      <a:endParaRPr lang="en-IL" sz="2400" b="1" dirty="0"/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0</a:t>
                      </a:r>
                      <a:endParaRPr lang="en-IL" sz="2400" b="1" dirty="0"/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3051492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8F1EA80-B299-A703-2241-9881DD35A702}"/>
                  </a:ext>
                </a:extLst>
              </p:cNvPr>
              <p:cNvSpPr txBox="1"/>
              <p:nvPr/>
            </p:nvSpPr>
            <p:spPr>
              <a:xfrm>
                <a:off x="8991499" y="5139690"/>
                <a:ext cx="1961947" cy="369332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𝑅𝑒𝑔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𝑡𝑚𝑝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1=1</m:t>
                      </m:r>
                    </m:oMath>
                  </m:oMathPara>
                </a14:m>
                <a:endParaRPr lang="en-IL" sz="2400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8F1EA80-B299-A703-2241-9881DD35A7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1499" y="5139690"/>
                <a:ext cx="1961947" cy="369332"/>
              </a:xfrm>
              <a:prstGeom prst="rect">
                <a:avLst/>
              </a:prstGeom>
              <a:blipFill>
                <a:blip r:embed="rId2"/>
                <a:stretch>
                  <a:fillRect l="-4615" r="-2462" b="-26563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90A4E0E-0F31-CA8F-6BE9-3746A5D86A3E}"/>
                  </a:ext>
                </a:extLst>
              </p:cNvPr>
              <p:cNvSpPr txBox="1"/>
              <p:nvPr/>
            </p:nvSpPr>
            <p:spPr>
              <a:xfrm>
                <a:off x="8991499" y="5634990"/>
                <a:ext cx="1961947" cy="369332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𝑅𝑒𝑔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𝑡𝑚𝑝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2=5</m:t>
                      </m:r>
                    </m:oMath>
                  </m:oMathPara>
                </a14:m>
                <a:endParaRPr lang="en-IL" sz="2400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90A4E0E-0F31-CA8F-6BE9-3746A5D86A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1499" y="5634990"/>
                <a:ext cx="1961947" cy="369332"/>
              </a:xfrm>
              <a:prstGeom prst="rect">
                <a:avLst/>
              </a:prstGeom>
              <a:blipFill>
                <a:blip r:embed="rId3"/>
                <a:stretch>
                  <a:fillRect l="-4615" r="-2769" b="-26563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0EA9D92-724C-F2A7-D578-30854179E7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3039738"/>
              </p:ext>
            </p:extLst>
          </p:nvPr>
        </p:nvGraphicFramePr>
        <p:xfrm>
          <a:off x="1171672" y="4551163"/>
          <a:ext cx="1908963" cy="19479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36321">
                  <a:extLst>
                    <a:ext uri="{9D8B030D-6E8A-4147-A177-3AD203B41FA5}">
                      <a16:colId xmlns:a16="http://schemas.microsoft.com/office/drawing/2014/main" val="1542804094"/>
                    </a:ext>
                  </a:extLst>
                </a:gridCol>
                <a:gridCol w="636321">
                  <a:extLst>
                    <a:ext uri="{9D8B030D-6E8A-4147-A177-3AD203B41FA5}">
                      <a16:colId xmlns:a16="http://schemas.microsoft.com/office/drawing/2014/main" val="169432779"/>
                    </a:ext>
                  </a:extLst>
                </a:gridCol>
                <a:gridCol w="636321">
                  <a:extLst>
                    <a:ext uri="{9D8B030D-6E8A-4147-A177-3AD203B41FA5}">
                      <a16:colId xmlns:a16="http://schemas.microsoft.com/office/drawing/2014/main" val="4110158972"/>
                    </a:ext>
                  </a:extLst>
                </a:gridCol>
              </a:tblGrid>
              <a:tr h="649300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1</a:t>
                      </a:r>
                      <a:endParaRPr lang="en-IL" sz="28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2</a:t>
                      </a:r>
                      <a:endParaRPr lang="en-IL" sz="28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3</a:t>
                      </a:r>
                      <a:endParaRPr lang="en-IL" sz="2800" b="1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690828"/>
                  </a:ext>
                </a:extLst>
              </a:tr>
              <a:tr h="649300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5</a:t>
                      </a:r>
                      <a:endParaRPr lang="en-IL" sz="28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6</a:t>
                      </a:r>
                      <a:endParaRPr lang="en-IL" sz="28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7</a:t>
                      </a:r>
                      <a:endParaRPr lang="en-IL" sz="2800" b="1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0464879"/>
                  </a:ext>
                </a:extLst>
              </a:tr>
              <a:tr h="649300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9</a:t>
                      </a:r>
                      <a:endParaRPr lang="en-IL" sz="28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10</a:t>
                      </a:r>
                      <a:endParaRPr lang="en-IL" sz="2800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11</a:t>
                      </a:r>
                      <a:endParaRPr lang="en-IL" sz="28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5481419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35B95D7-7B93-9E75-03F6-A1A57F9F9D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7923113"/>
              </p:ext>
            </p:extLst>
          </p:nvPr>
        </p:nvGraphicFramePr>
        <p:xfrm>
          <a:off x="4510889" y="4551163"/>
          <a:ext cx="1908963" cy="19479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36321">
                  <a:extLst>
                    <a:ext uri="{9D8B030D-6E8A-4147-A177-3AD203B41FA5}">
                      <a16:colId xmlns:a16="http://schemas.microsoft.com/office/drawing/2014/main" val="1542804094"/>
                    </a:ext>
                  </a:extLst>
                </a:gridCol>
                <a:gridCol w="636321">
                  <a:extLst>
                    <a:ext uri="{9D8B030D-6E8A-4147-A177-3AD203B41FA5}">
                      <a16:colId xmlns:a16="http://schemas.microsoft.com/office/drawing/2014/main" val="169432779"/>
                    </a:ext>
                  </a:extLst>
                </a:gridCol>
                <a:gridCol w="636321">
                  <a:extLst>
                    <a:ext uri="{9D8B030D-6E8A-4147-A177-3AD203B41FA5}">
                      <a16:colId xmlns:a16="http://schemas.microsoft.com/office/drawing/2014/main" val="4110158972"/>
                    </a:ext>
                  </a:extLst>
                </a:gridCol>
              </a:tblGrid>
              <a:tr h="649300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2</a:t>
                      </a:r>
                      <a:endParaRPr lang="en-IL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3</a:t>
                      </a:r>
                      <a:endParaRPr lang="en-IL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4</a:t>
                      </a:r>
                      <a:endParaRPr lang="en-IL" sz="2800" b="1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690828"/>
                  </a:ext>
                </a:extLst>
              </a:tr>
              <a:tr h="649300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6</a:t>
                      </a:r>
                      <a:endParaRPr lang="en-IL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7</a:t>
                      </a:r>
                      <a:endParaRPr lang="en-IL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8</a:t>
                      </a:r>
                      <a:endParaRPr lang="en-IL" sz="2800" b="1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0464879"/>
                  </a:ext>
                </a:extLst>
              </a:tr>
              <a:tr h="649300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10</a:t>
                      </a:r>
                      <a:endParaRPr lang="en-IL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11</a:t>
                      </a:r>
                      <a:endParaRPr lang="en-IL" sz="2800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12</a:t>
                      </a:r>
                      <a:endParaRPr lang="en-IL" sz="28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5481419"/>
                  </a:ext>
                </a:extLst>
              </a:tr>
            </a:tbl>
          </a:graphicData>
        </a:graphic>
      </p:graphicFrame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D93E00A-A971-2FCD-F53F-1C2A5F87968C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>
            <a:off x="3080635" y="5525113"/>
            <a:ext cx="143025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77E9DED9-A7E5-CB52-8AEA-A8F4F068EAEB}"/>
              </a:ext>
            </a:extLst>
          </p:cNvPr>
          <p:cNvSpPr/>
          <p:nvPr/>
        </p:nvSpPr>
        <p:spPr>
          <a:xfrm>
            <a:off x="2343296" y="3593042"/>
            <a:ext cx="2795916" cy="459250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Output reg  [71:0]</a:t>
            </a:r>
            <a:endParaRPr lang="en-IL" b="1" dirty="0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8624AF-97FB-F100-EB8C-B4D22B9B579F}"/>
              </a:ext>
            </a:extLst>
          </p:cNvPr>
          <p:cNvSpPr/>
          <p:nvPr/>
        </p:nvSpPr>
        <p:spPr>
          <a:xfrm>
            <a:off x="3204250" y="1216171"/>
            <a:ext cx="1590049" cy="138291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C2098CCE-483C-0625-3AE6-DF08ABC412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4859" y="4094465"/>
            <a:ext cx="493625" cy="372351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7EE32C9C-D3D3-73F2-A06A-933371D1B7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3034" y="4094465"/>
            <a:ext cx="493625" cy="372351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DBDAAA43-D9EC-F826-7389-083619F7DF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8487" y="4094465"/>
            <a:ext cx="493625" cy="37235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F2FC463-3F38-BF4A-2E05-F4D65973084C}"/>
                  </a:ext>
                </a:extLst>
              </p:cNvPr>
              <p:cNvSpPr txBox="1"/>
              <p:nvPr/>
            </p:nvSpPr>
            <p:spPr>
              <a:xfrm>
                <a:off x="8991499" y="6122467"/>
                <a:ext cx="1961947" cy="369332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𝑅𝑒𝑔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𝑡𝑚𝑝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3=9</m:t>
                      </m:r>
                    </m:oMath>
                  </m:oMathPara>
                </a14:m>
                <a:endParaRPr lang="en-IL" sz="2400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F2FC463-3F38-BF4A-2E05-F4D6597308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1499" y="6122467"/>
                <a:ext cx="1961947" cy="369332"/>
              </a:xfrm>
              <a:prstGeom prst="rect">
                <a:avLst/>
              </a:prstGeom>
              <a:blipFill>
                <a:blip r:embed="rId5"/>
                <a:stretch>
                  <a:fillRect l="-4615" r="-2462" b="-26563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E532DCBC-846C-2B89-F548-04C82DF0222E}"/>
              </a:ext>
            </a:extLst>
          </p:cNvPr>
          <p:cNvSpPr/>
          <p:nvPr/>
        </p:nvSpPr>
        <p:spPr>
          <a:xfrm>
            <a:off x="8477222" y="113919"/>
            <a:ext cx="851933" cy="452001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Old</a:t>
            </a:r>
            <a:endParaRPr lang="en-IL" b="1" dirty="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1F9D52C-DC1A-7ABF-1E30-652807360D91}"/>
              </a:ext>
            </a:extLst>
          </p:cNvPr>
          <p:cNvSpPr/>
          <p:nvPr/>
        </p:nvSpPr>
        <p:spPr>
          <a:xfrm>
            <a:off x="10307127" y="113919"/>
            <a:ext cx="851933" cy="452001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New </a:t>
            </a:r>
            <a:endParaRPr lang="en-IL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23AE0F2-9A89-E23B-77DA-41AEFB90EA6A}"/>
                  </a:ext>
                </a:extLst>
              </p:cNvPr>
              <p:cNvSpPr txBox="1"/>
              <p:nvPr/>
            </p:nvSpPr>
            <p:spPr>
              <a:xfrm>
                <a:off x="5677332" y="314207"/>
                <a:ext cx="2526076" cy="369332"/>
              </a:xfrm>
              <a:prstGeom prst="rect">
                <a:avLst/>
              </a:prstGeom>
              <a:noFill/>
              <a:ln w="19050">
                <a:solidFill>
                  <a:srgbClr val="7030A0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𝑤𝑟𝑖𝑡𝑒𝑃𝑛𝑡𝑟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IL" sz="2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23AE0F2-9A89-E23B-77DA-41AEFB90EA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7332" y="314207"/>
                <a:ext cx="2526076" cy="369332"/>
              </a:xfrm>
              <a:prstGeom prst="rect">
                <a:avLst/>
              </a:prstGeom>
              <a:blipFill>
                <a:blip r:embed="rId6"/>
                <a:stretch>
                  <a:fillRect b="-1587"/>
                </a:stretch>
              </a:blipFill>
              <a:ln w="1905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9BF4CD4-74C7-69F8-953B-5C084F7DB113}"/>
                  </a:ext>
                </a:extLst>
              </p:cNvPr>
              <p:cNvSpPr txBox="1"/>
              <p:nvPr/>
            </p:nvSpPr>
            <p:spPr>
              <a:xfrm>
                <a:off x="5677332" y="846839"/>
                <a:ext cx="2526076" cy="369332"/>
              </a:xfrm>
              <a:prstGeom prst="rect">
                <a:avLst/>
              </a:prstGeom>
              <a:noFill/>
              <a:ln w="19050">
                <a:solidFill>
                  <a:srgbClr val="7030A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𝑐𝑜𝑢𝑛𝑡𝑒𝑟𝑊𝑟𝑖𝑡𝑒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en-IL" sz="2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9BF4CD4-74C7-69F8-953B-5C084F7DB1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7332" y="846839"/>
                <a:ext cx="2526076" cy="369332"/>
              </a:xfrm>
              <a:prstGeom prst="rect">
                <a:avLst/>
              </a:prstGeom>
              <a:blipFill>
                <a:blip r:embed="rId7"/>
                <a:stretch>
                  <a:fillRect l="-2153" r="-2153"/>
                </a:stretch>
              </a:blipFill>
              <a:ln w="1905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5D715E6-CEA0-B4D2-D0C2-22CA077D84F1}"/>
                  </a:ext>
                </a:extLst>
              </p:cNvPr>
              <p:cNvSpPr txBox="1"/>
              <p:nvPr/>
            </p:nvSpPr>
            <p:spPr>
              <a:xfrm>
                <a:off x="5677332" y="1379471"/>
                <a:ext cx="2526076" cy="369332"/>
              </a:xfrm>
              <a:prstGeom prst="rect">
                <a:avLst/>
              </a:prstGeom>
              <a:noFill/>
              <a:ln w="19050">
                <a:solidFill>
                  <a:srgbClr val="92D050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𝑟𝑒𝑎𝑑𝑃𝑛𝑡𝑟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en-IL" sz="2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5D715E6-CEA0-B4D2-D0C2-22CA077D84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7332" y="1379471"/>
                <a:ext cx="2526076" cy="369332"/>
              </a:xfrm>
              <a:prstGeom prst="rect">
                <a:avLst/>
              </a:prstGeom>
              <a:blipFill>
                <a:blip r:embed="rId8"/>
                <a:stretch>
                  <a:fillRect b="-1563"/>
                </a:stretch>
              </a:blipFill>
              <a:ln w="19050">
                <a:solidFill>
                  <a:srgbClr val="92D050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1D09752-3183-E552-7171-47D45008D65B}"/>
                  </a:ext>
                </a:extLst>
              </p:cNvPr>
              <p:cNvSpPr txBox="1"/>
              <p:nvPr/>
            </p:nvSpPr>
            <p:spPr>
              <a:xfrm>
                <a:off x="5677332" y="1912103"/>
                <a:ext cx="2526076" cy="369332"/>
              </a:xfrm>
              <a:prstGeom prst="rect">
                <a:avLst/>
              </a:prstGeom>
              <a:noFill/>
              <a:ln w="19050">
                <a:solidFill>
                  <a:srgbClr val="92D050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𝑐𝑜𝑢𝑛𝑡𝑒𝑟𝑅𝑒𝑎𝑑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IL" sz="2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1D09752-3183-E552-7171-47D45008D6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7332" y="1912103"/>
                <a:ext cx="2526076" cy="369332"/>
              </a:xfrm>
              <a:prstGeom prst="rect">
                <a:avLst/>
              </a:prstGeom>
              <a:blipFill>
                <a:blip r:embed="rId9"/>
                <a:stretch>
                  <a:fillRect l="-239" b="-3175"/>
                </a:stretch>
              </a:blipFill>
              <a:ln w="19050">
                <a:solidFill>
                  <a:srgbClr val="92D050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542514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5732E9-6281-DEAE-056F-E03B0AD8FE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1D744C83-3633-406B-6327-E5FCD4E530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5520482"/>
              </p:ext>
            </p:extLst>
          </p:nvPr>
        </p:nvGraphicFramePr>
        <p:xfrm>
          <a:off x="8477222" y="683539"/>
          <a:ext cx="2681838" cy="40771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93946">
                  <a:extLst>
                    <a:ext uri="{9D8B030D-6E8A-4147-A177-3AD203B41FA5}">
                      <a16:colId xmlns:a16="http://schemas.microsoft.com/office/drawing/2014/main" val="1993018381"/>
                    </a:ext>
                  </a:extLst>
                </a:gridCol>
                <a:gridCol w="893946">
                  <a:extLst>
                    <a:ext uri="{9D8B030D-6E8A-4147-A177-3AD203B41FA5}">
                      <a16:colId xmlns:a16="http://schemas.microsoft.com/office/drawing/2014/main" val="1626401504"/>
                    </a:ext>
                  </a:extLst>
                </a:gridCol>
                <a:gridCol w="893946">
                  <a:extLst>
                    <a:ext uri="{9D8B030D-6E8A-4147-A177-3AD203B41FA5}">
                      <a16:colId xmlns:a16="http://schemas.microsoft.com/office/drawing/2014/main" val="1454515630"/>
                    </a:ext>
                  </a:extLst>
                </a:gridCol>
              </a:tblGrid>
              <a:tr h="815435"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/>
                        <a:t>Sram</a:t>
                      </a:r>
                      <a:r>
                        <a:rPr lang="en-US" b="1" dirty="0"/>
                        <a:t> 0</a:t>
                      </a:r>
                      <a:endParaRPr lang="en-IL" b="1" dirty="0"/>
                    </a:p>
                  </a:txBody>
                  <a:tcPr>
                    <a:solidFill>
                      <a:schemeClr val="bg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/>
                        <a:t>Sram</a:t>
                      </a:r>
                      <a:r>
                        <a:rPr lang="en-US" b="1" dirty="0"/>
                        <a:t> 1</a:t>
                      </a:r>
                      <a:endParaRPr lang="en-IL" b="1" dirty="0"/>
                    </a:p>
                  </a:txBody>
                  <a:tcPr>
                    <a:solidFill>
                      <a:schemeClr val="bg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/>
                        <a:t>Sram</a:t>
                      </a:r>
                      <a:r>
                        <a:rPr lang="en-US" b="1" dirty="0"/>
                        <a:t> 2</a:t>
                      </a:r>
                      <a:endParaRPr lang="en-IL" b="1" dirty="0"/>
                    </a:p>
                  </a:txBody>
                  <a:tcPr>
                    <a:solidFill>
                      <a:schemeClr val="bg2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7221943"/>
                  </a:ext>
                </a:extLst>
              </a:tr>
              <a:tr h="815435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13 </a:t>
                      </a:r>
                      <a:endParaRPr lang="en-IL" sz="2800" b="1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5 </a:t>
                      </a:r>
                      <a:endParaRPr lang="en-IL" sz="2800" b="1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9</a:t>
                      </a:r>
                      <a:endParaRPr lang="en-IL" sz="2800" b="1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6180051"/>
                  </a:ext>
                </a:extLst>
              </a:tr>
              <a:tr h="815435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14</a:t>
                      </a:r>
                      <a:endParaRPr lang="en-IL" sz="2800" b="1" dirty="0"/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6 </a:t>
                      </a:r>
                      <a:endParaRPr lang="en-IL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10 </a:t>
                      </a:r>
                      <a:endParaRPr lang="en-IL" sz="2800" b="1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7180419"/>
                  </a:ext>
                </a:extLst>
              </a:tr>
              <a:tr h="815435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3 </a:t>
                      </a:r>
                      <a:endParaRPr lang="en-IL" sz="28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7 </a:t>
                      </a:r>
                      <a:endParaRPr lang="en-IL" sz="28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11 </a:t>
                      </a:r>
                      <a:endParaRPr lang="en-IL" sz="2800" b="1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39186674"/>
                  </a:ext>
                </a:extLst>
              </a:tr>
              <a:tr h="815435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4 </a:t>
                      </a:r>
                      <a:endParaRPr lang="en-IL" sz="28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8</a:t>
                      </a:r>
                      <a:endParaRPr lang="en-IL" sz="28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12 </a:t>
                      </a:r>
                      <a:endParaRPr lang="en-IL" sz="2800" b="1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12199671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C7DE59ED-9F8D-3784-83F7-9A6AC0924BF1}"/>
              </a:ext>
            </a:extLst>
          </p:cNvPr>
          <p:cNvSpPr/>
          <p:nvPr/>
        </p:nvSpPr>
        <p:spPr>
          <a:xfrm>
            <a:off x="2525300" y="113919"/>
            <a:ext cx="2431908" cy="534154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Original image + Padding</a:t>
            </a:r>
            <a:endParaRPr lang="en-IL" b="1" dirty="0">
              <a:solidFill>
                <a:schemeClr val="bg1"/>
              </a:solidFill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798E9D7-3EE1-7033-BE93-593E996D8B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65252"/>
              </p:ext>
            </p:extLst>
          </p:nvPr>
        </p:nvGraphicFramePr>
        <p:xfrm>
          <a:off x="2124701" y="750689"/>
          <a:ext cx="3180156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30026">
                  <a:extLst>
                    <a:ext uri="{9D8B030D-6E8A-4147-A177-3AD203B41FA5}">
                      <a16:colId xmlns:a16="http://schemas.microsoft.com/office/drawing/2014/main" val="1128000298"/>
                    </a:ext>
                  </a:extLst>
                </a:gridCol>
                <a:gridCol w="530026">
                  <a:extLst>
                    <a:ext uri="{9D8B030D-6E8A-4147-A177-3AD203B41FA5}">
                      <a16:colId xmlns:a16="http://schemas.microsoft.com/office/drawing/2014/main" val="1456397637"/>
                    </a:ext>
                  </a:extLst>
                </a:gridCol>
                <a:gridCol w="530026">
                  <a:extLst>
                    <a:ext uri="{9D8B030D-6E8A-4147-A177-3AD203B41FA5}">
                      <a16:colId xmlns:a16="http://schemas.microsoft.com/office/drawing/2014/main" val="198501836"/>
                    </a:ext>
                  </a:extLst>
                </a:gridCol>
                <a:gridCol w="530026">
                  <a:extLst>
                    <a:ext uri="{9D8B030D-6E8A-4147-A177-3AD203B41FA5}">
                      <a16:colId xmlns:a16="http://schemas.microsoft.com/office/drawing/2014/main" val="1133284625"/>
                    </a:ext>
                  </a:extLst>
                </a:gridCol>
                <a:gridCol w="530026">
                  <a:extLst>
                    <a:ext uri="{9D8B030D-6E8A-4147-A177-3AD203B41FA5}">
                      <a16:colId xmlns:a16="http://schemas.microsoft.com/office/drawing/2014/main" val="3251258045"/>
                    </a:ext>
                  </a:extLst>
                </a:gridCol>
                <a:gridCol w="530026">
                  <a:extLst>
                    <a:ext uri="{9D8B030D-6E8A-4147-A177-3AD203B41FA5}">
                      <a16:colId xmlns:a16="http://schemas.microsoft.com/office/drawing/2014/main" val="1187548580"/>
                    </a:ext>
                  </a:extLst>
                </a:gridCol>
              </a:tblGrid>
              <a:tr h="37347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0</a:t>
                      </a:r>
                      <a:endParaRPr lang="en-IL" sz="2400" b="1" dirty="0"/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0</a:t>
                      </a:r>
                      <a:endParaRPr lang="en-IL" sz="2400" b="1" dirty="0"/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0</a:t>
                      </a:r>
                      <a:endParaRPr lang="en-IL" sz="2400" b="1" dirty="0"/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0</a:t>
                      </a:r>
                      <a:endParaRPr lang="en-IL" sz="2400" b="1" dirty="0"/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0</a:t>
                      </a:r>
                      <a:endParaRPr lang="en-IL" sz="2400" b="1" dirty="0"/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0</a:t>
                      </a:r>
                      <a:endParaRPr lang="en-IL" sz="2400" b="1" dirty="0"/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9125413"/>
                  </a:ext>
                </a:extLst>
              </a:tr>
              <a:tr h="37347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0</a:t>
                      </a:r>
                      <a:endParaRPr lang="en-IL" sz="2400" b="1" dirty="0"/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1</a:t>
                      </a:r>
                      <a:endParaRPr lang="en-IL" sz="24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2</a:t>
                      </a:r>
                      <a:endParaRPr lang="en-IL" sz="24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3</a:t>
                      </a:r>
                      <a:endParaRPr lang="en-IL" sz="24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4</a:t>
                      </a:r>
                      <a:endParaRPr lang="en-IL" sz="24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0</a:t>
                      </a:r>
                      <a:endParaRPr lang="en-IL" sz="2400" b="1" dirty="0"/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9163090"/>
                  </a:ext>
                </a:extLst>
              </a:tr>
              <a:tr h="37347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0</a:t>
                      </a:r>
                      <a:endParaRPr lang="en-IL" sz="2400" b="1" dirty="0"/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5</a:t>
                      </a:r>
                      <a:endParaRPr lang="en-IL" sz="24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6</a:t>
                      </a:r>
                      <a:endParaRPr lang="en-IL" sz="24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7</a:t>
                      </a:r>
                      <a:endParaRPr lang="en-IL" sz="24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8</a:t>
                      </a:r>
                      <a:endParaRPr lang="en-IL" sz="24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0</a:t>
                      </a:r>
                      <a:endParaRPr lang="en-IL" sz="2400" b="1" dirty="0"/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570144"/>
                  </a:ext>
                </a:extLst>
              </a:tr>
              <a:tr h="37347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0</a:t>
                      </a:r>
                      <a:endParaRPr lang="en-IL" sz="2400" b="1" dirty="0"/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9</a:t>
                      </a:r>
                      <a:endParaRPr lang="en-IL" sz="24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10</a:t>
                      </a:r>
                      <a:endParaRPr lang="en-IL" sz="24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11</a:t>
                      </a:r>
                      <a:endParaRPr lang="en-IL" sz="24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12</a:t>
                      </a:r>
                      <a:endParaRPr lang="en-IL" sz="24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0</a:t>
                      </a:r>
                      <a:endParaRPr lang="en-IL" sz="2400" b="1" dirty="0"/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7319455"/>
                  </a:ext>
                </a:extLst>
              </a:tr>
              <a:tr h="37347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0</a:t>
                      </a:r>
                      <a:endParaRPr lang="en-IL" sz="2400" b="1" dirty="0"/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13</a:t>
                      </a:r>
                      <a:endParaRPr lang="en-IL" sz="24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14</a:t>
                      </a:r>
                      <a:endParaRPr lang="en-IL" sz="2400" b="1" dirty="0"/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15</a:t>
                      </a:r>
                      <a:endParaRPr lang="en-IL" sz="24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16</a:t>
                      </a:r>
                      <a:endParaRPr lang="en-IL" sz="24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0</a:t>
                      </a:r>
                      <a:endParaRPr lang="en-IL" sz="2400" b="1" dirty="0"/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0196213"/>
                  </a:ext>
                </a:extLst>
              </a:tr>
              <a:tr h="37347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0</a:t>
                      </a:r>
                      <a:endParaRPr lang="en-IL" sz="2400" b="1" dirty="0"/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0</a:t>
                      </a:r>
                      <a:endParaRPr lang="en-IL" sz="2400" b="1" dirty="0"/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0</a:t>
                      </a:r>
                      <a:endParaRPr lang="en-IL" sz="2400" b="1" dirty="0"/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0</a:t>
                      </a:r>
                      <a:endParaRPr lang="en-IL" sz="2400" b="1" dirty="0"/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0</a:t>
                      </a:r>
                      <a:endParaRPr lang="en-IL" sz="2400" b="1" dirty="0"/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0</a:t>
                      </a:r>
                      <a:endParaRPr lang="en-IL" sz="2400" b="1" dirty="0"/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3051492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7653307-E5D6-B9CE-E38C-0387EA6F46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6225391"/>
              </p:ext>
            </p:extLst>
          </p:nvPr>
        </p:nvGraphicFramePr>
        <p:xfrm>
          <a:off x="1171672" y="4551163"/>
          <a:ext cx="1908963" cy="19479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36321">
                  <a:extLst>
                    <a:ext uri="{9D8B030D-6E8A-4147-A177-3AD203B41FA5}">
                      <a16:colId xmlns:a16="http://schemas.microsoft.com/office/drawing/2014/main" val="1542804094"/>
                    </a:ext>
                  </a:extLst>
                </a:gridCol>
                <a:gridCol w="636321">
                  <a:extLst>
                    <a:ext uri="{9D8B030D-6E8A-4147-A177-3AD203B41FA5}">
                      <a16:colId xmlns:a16="http://schemas.microsoft.com/office/drawing/2014/main" val="169432779"/>
                    </a:ext>
                  </a:extLst>
                </a:gridCol>
                <a:gridCol w="636321">
                  <a:extLst>
                    <a:ext uri="{9D8B030D-6E8A-4147-A177-3AD203B41FA5}">
                      <a16:colId xmlns:a16="http://schemas.microsoft.com/office/drawing/2014/main" val="4110158972"/>
                    </a:ext>
                  </a:extLst>
                </a:gridCol>
              </a:tblGrid>
              <a:tr h="649300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2</a:t>
                      </a:r>
                      <a:endParaRPr lang="en-IL" sz="28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3</a:t>
                      </a:r>
                      <a:endParaRPr lang="en-IL" sz="28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4</a:t>
                      </a:r>
                      <a:endParaRPr lang="en-IL" sz="2800" b="1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690828"/>
                  </a:ext>
                </a:extLst>
              </a:tr>
              <a:tr h="649300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6</a:t>
                      </a:r>
                      <a:endParaRPr lang="en-IL" sz="28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7</a:t>
                      </a:r>
                      <a:endParaRPr lang="en-IL" sz="28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8</a:t>
                      </a:r>
                      <a:endParaRPr lang="en-IL" sz="2800" b="1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0464879"/>
                  </a:ext>
                </a:extLst>
              </a:tr>
              <a:tr h="649300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10</a:t>
                      </a:r>
                      <a:endParaRPr lang="en-IL" sz="28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11</a:t>
                      </a:r>
                      <a:endParaRPr lang="en-IL" sz="2800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12</a:t>
                      </a:r>
                      <a:endParaRPr lang="en-IL" sz="28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5481419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D890B854-059C-A69D-F6F9-7C979F7ED4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4922632"/>
              </p:ext>
            </p:extLst>
          </p:nvPr>
        </p:nvGraphicFramePr>
        <p:xfrm>
          <a:off x="4510889" y="4551163"/>
          <a:ext cx="1908963" cy="19479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36321">
                  <a:extLst>
                    <a:ext uri="{9D8B030D-6E8A-4147-A177-3AD203B41FA5}">
                      <a16:colId xmlns:a16="http://schemas.microsoft.com/office/drawing/2014/main" val="1542804094"/>
                    </a:ext>
                  </a:extLst>
                </a:gridCol>
                <a:gridCol w="636321">
                  <a:extLst>
                    <a:ext uri="{9D8B030D-6E8A-4147-A177-3AD203B41FA5}">
                      <a16:colId xmlns:a16="http://schemas.microsoft.com/office/drawing/2014/main" val="169432779"/>
                    </a:ext>
                  </a:extLst>
                </a:gridCol>
                <a:gridCol w="636321">
                  <a:extLst>
                    <a:ext uri="{9D8B030D-6E8A-4147-A177-3AD203B41FA5}">
                      <a16:colId xmlns:a16="http://schemas.microsoft.com/office/drawing/2014/main" val="4110158972"/>
                    </a:ext>
                  </a:extLst>
                </a:gridCol>
              </a:tblGrid>
              <a:tr h="649300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3</a:t>
                      </a:r>
                      <a:endParaRPr lang="en-IL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4</a:t>
                      </a:r>
                      <a:endParaRPr lang="en-IL" sz="28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0</a:t>
                      </a:r>
                      <a:endParaRPr lang="en-IL" sz="2800" b="1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690828"/>
                  </a:ext>
                </a:extLst>
              </a:tr>
              <a:tr h="649300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7</a:t>
                      </a:r>
                      <a:endParaRPr lang="en-IL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8</a:t>
                      </a:r>
                      <a:endParaRPr lang="en-IL" sz="28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0</a:t>
                      </a:r>
                      <a:endParaRPr lang="en-IL" sz="2800" b="1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0464879"/>
                  </a:ext>
                </a:extLst>
              </a:tr>
              <a:tr h="649300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11</a:t>
                      </a:r>
                      <a:endParaRPr lang="en-IL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12</a:t>
                      </a:r>
                      <a:endParaRPr lang="en-IL" sz="2800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0</a:t>
                      </a:r>
                      <a:endParaRPr lang="en-IL" sz="28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5481419"/>
                  </a:ext>
                </a:extLst>
              </a:tr>
            </a:tbl>
          </a:graphicData>
        </a:graphic>
      </p:graphicFrame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EA1FDE1-95BE-8086-40D4-6D82AEF9AC00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>
            <a:off x="3080635" y="5525113"/>
            <a:ext cx="143025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F3AB85AB-11AC-5001-1425-6FEFB6F3E785}"/>
              </a:ext>
            </a:extLst>
          </p:cNvPr>
          <p:cNvSpPr/>
          <p:nvPr/>
        </p:nvSpPr>
        <p:spPr>
          <a:xfrm>
            <a:off x="2343296" y="3593042"/>
            <a:ext cx="2795916" cy="459250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Output reg  [71:0]</a:t>
            </a:r>
            <a:endParaRPr lang="en-IL" b="1" dirty="0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C634B7E-ABED-A74E-7976-74926EFBF9B6}"/>
              </a:ext>
            </a:extLst>
          </p:cNvPr>
          <p:cNvSpPr/>
          <p:nvPr/>
        </p:nvSpPr>
        <p:spPr>
          <a:xfrm>
            <a:off x="3714779" y="1216171"/>
            <a:ext cx="1590049" cy="138291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E145CF33-0109-85E0-3A51-B0FAC4E364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859" y="4094465"/>
            <a:ext cx="493625" cy="372351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BD016A9-7E0B-D315-84A2-53CE6A4EE8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3034" y="4094465"/>
            <a:ext cx="493625" cy="372351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CCC0D46B-3B55-63CE-8E44-C4D1FB9003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8487" y="4094465"/>
            <a:ext cx="493625" cy="37235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77CD75A-AFE6-16B6-82D0-BC0EFE1CF8C3}"/>
                  </a:ext>
                </a:extLst>
              </p:cNvPr>
              <p:cNvSpPr txBox="1"/>
              <p:nvPr/>
            </p:nvSpPr>
            <p:spPr>
              <a:xfrm>
                <a:off x="5677332" y="314207"/>
                <a:ext cx="2526076" cy="369332"/>
              </a:xfrm>
              <a:prstGeom prst="rect">
                <a:avLst/>
              </a:prstGeom>
              <a:noFill/>
              <a:ln w="19050">
                <a:solidFill>
                  <a:srgbClr val="7030A0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𝑤𝑟𝑖𝑡𝑒𝑃𝑛𝑡𝑟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IL" sz="2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77CD75A-AFE6-16B6-82D0-BC0EFE1CF8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7332" y="314207"/>
                <a:ext cx="2526076" cy="369332"/>
              </a:xfrm>
              <a:prstGeom prst="rect">
                <a:avLst/>
              </a:prstGeom>
              <a:blipFill>
                <a:blip r:embed="rId3"/>
                <a:stretch>
                  <a:fillRect b="-1587"/>
                </a:stretch>
              </a:blipFill>
              <a:ln w="1905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4AC2DAF-8B7B-3BB7-CFA8-F1CEDFA9C2D6}"/>
                  </a:ext>
                </a:extLst>
              </p:cNvPr>
              <p:cNvSpPr txBox="1"/>
              <p:nvPr/>
            </p:nvSpPr>
            <p:spPr>
              <a:xfrm>
                <a:off x="5677332" y="846839"/>
                <a:ext cx="2526076" cy="369332"/>
              </a:xfrm>
              <a:prstGeom prst="rect">
                <a:avLst/>
              </a:prstGeom>
              <a:noFill/>
              <a:ln w="19050">
                <a:solidFill>
                  <a:srgbClr val="7030A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𝑐𝑜𝑢𝑛𝑡𝑒𝑟𝑊𝑟𝑖𝑡𝑒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IL" sz="2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4AC2DAF-8B7B-3BB7-CFA8-F1CEDFA9C2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7332" y="846839"/>
                <a:ext cx="2526076" cy="369332"/>
              </a:xfrm>
              <a:prstGeom prst="rect">
                <a:avLst/>
              </a:prstGeom>
              <a:blipFill>
                <a:blip r:embed="rId4"/>
                <a:stretch>
                  <a:fillRect l="-2153" r="-2153"/>
                </a:stretch>
              </a:blipFill>
              <a:ln w="1905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143BF95-C0FC-7051-7A36-930FAA3991F1}"/>
                  </a:ext>
                </a:extLst>
              </p:cNvPr>
              <p:cNvSpPr txBox="1"/>
              <p:nvPr/>
            </p:nvSpPr>
            <p:spPr>
              <a:xfrm>
                <a:off x="5677332" y="1379471"/>
                <a:ext cx="2526076" cy="369332"/>
              </a:xfrm>
              <a:prstGeom prst="rect">
                <a:avLst/>
              </a:prstGeom>
              <a:noFill/>
              <a:ln w="19050">
                <a:solidFill>
                  <a:srgbClr val="92D050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𝑟𝑒𝑎𝑑𝑃𝑛𝑡𝑟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IL" sz="2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143BF95-C0FC-7051-7A36-930FAA3991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7332" y="1379471"/>
                <a:ext cx="2526076" cy="369332"/>
              </a:xfrm>
              <a:prstGeom prst="rect">
                <a:avLst/>
              </a:prstGeom>
              <a:blipFill>
                <a:blip r:embed="rId5"/>
                <a:stretch>
                  <a:fillRect b="-1563"/>
                </a:stretch>
              </a:blipFill>
              <a:ln w="19050">
                <a:solidFill>
                  <a:srgbClr val="92D050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DDC1A55-C606-B914-BC96-CA354F327DC9}"/>
                  </a:ext>
                </a:extLst>
              </p:cNvPr>
              <p:cNvSpPr txBox="1"/>
              <p:nvPr/>
            </p:nvSpPr>
            <p:spPr>
              <a:xfrm>
                <a:off x="5677332" y="1912103"/>
                <a:ext cx="2526076" cy="369332"/>
              </a:xfrm>
              <a:prstGeom prst="rect">
                <a:avLst/>
              </a:prstGeom>
              <a:noFill/>
              <a:ln w="19050">
                <a:solidFill>
                  <a:srgbClr val="92D050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𝑐𝑜𝑢𝑛𝑡𝑒𝑟𝑅𝑒𝑎𝑑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IL" sz="2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DDC1A55-C606-B914-BC96-CA354F327D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7332" y="1912103"/>
                <a:ext cx="2526076" cy="369332"/>
              </a:xfrm>
              <a:prstGeom prst="rect">
                <a:avLst/>
              </a:prstGeom>
              <a:blipFill>
                <a:blip r:embed="rId6"/>
                <a:stretch>
                  <a:fillRect l="-239" b="-3175"/>
                </a:stretch>
              </a:blipFill>
              <a:ln w="19050">
                <a:solidFill>
                  <a:srgbClr val="92D050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55CE227-9621-6AAF-3917-C3B7DA3EEA44}"/>
                  </a:ext>
                </a:extLst>
              </p:cNvPr>
              <p:cNvSpPr txBox="1"/>
              <p:nvPr/>
            </p:nvSpPr>
            <p:spPr>
              <a:xfrm>
                <a:off x="8991499" y="5139690"/>
                <a:ext cx="2131866" cy="369332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𝑅𝑒𝑔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𝑡𝑚𝑝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IL" sz="2400" dirty="0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55CE227-9621-6AAF-3917-C3B7DA3EEA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1499" y="5139690"/>
                <a:ext cx="2131866" cy="369332"/>
              </a:xfrm>
              <a:prstGeom prst="rect">
                <a:avLst/>
              </a:prstGeom>
              <a:blipFill>
                <a:blip r:embed="rId7"/>
                <a:stretch>
                  <a:fillRect l="-567" b="-26563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D04CAEA-F88C-6BEE-9AA2-12B5D9FA2C93}"/>
                  </a:ext>
                </a:extLst>
              </p:cNvPr>
              <p:cNvSpPr txBox="1"/>
              <p:nvPr/>
            </p:nvSpPr>
            <p:spPr>
              <a:xfrm>
                <a:off x="8991499" y="5634990"/>
                <a:ext cx="2131866" cy="369332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𝑅𝑒𝑔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𝑡𝑚𝑝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9</m:t>
                      </m:r>
                    </m:oMath>
                  </m:oMathPara>
                </a14:m>
                <a:endParaRPr lang="en-IL" sz="2400" dirty="0"/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D04CAEA-F88C-6BEE-9AA2-12B5D9FA2C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1499" y="5634990"/>
                <a:ext cx="2131866" cy="369332"/>
              </a:xfrm>
              <a:prstGeom prst="rect">
                <a:avLst/>
              </a:prstGeom>
              <a:blipFill>
                <a:blip r:embed="rId8"/>
                <a:stretch>
                  <a:fillRect l="-567" b="-26563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4ACC32C-D62B-40B5-33D7-B1EB465121C8}"/>
                  </a:ext>
                </a:extLst>
              </p:cNvPr>
              <p:cNvSpPr txBox="1"/>
              <p:nvPr/>
            </p:nvSpPr>
            <p:spPr>
              <a:xfrm>
                <a:off x="8991499" y="6122467"/>
                <a:ext cx="2131866" cy="369332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𝑅𝑒𝑔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𝑡𝑚𝑝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13</m:t>
                      </m:r>
                    </m:oMath>
                  </m:oMathPara>
                </a14:m>
                <a:endParaRPr lang="en-IL" sz="2400" dirty="0"/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4ACC32C-D62B-40B5-33D7-B1EB465121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1499" y="6122467"/>
                <a:ext cx="2131866" cy="369332"/>
              </a:xfrm>
              <a:prstGeom prst="rect">
                <a:avLst/>
              </a:prstGeom>
              <a:blipFill>
                <a:blip r:embed="rId9"/>
                <a:stretch>
                  <a:fillRect l="-4249" r="-2550" b="-26563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ectangle 21">
            <a:extLst>
              <a:ext uri="{FF2B5EF4-FFF2-40B4-BE49-F238E27FC236}">
                <a16:creationId xmlns:a16="http://schemas.microsoft.com/office/drawing/2014/main" id="{F41DE274-325E-62B8-B1AB-3C76133D198B}"/>
              </a:ext>
            </a:extLst>
          </p:cNvPr>
          <p:cNvSpPr/>
          <p:nvPr/>
        </p:nvSpPr>
        <p:spPr>
          <a:xfrm>
            <a:off x="9392174" y="113919"/>
            <a:ext cx="851933" cy="452001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Old</a:t>
            </a:r>
            <a:endParaRPr lang="en-IL" b="1" dirty="0">
              <a:solidFill>
                <a:schemeClr val="bg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99B404C-BF38-3354-4FD2-1518B1BA6E55}"/>
              </a:ext>
            </a:extLst>
          </p:cNvPr>
          <p:cNvSpPr/>
          <p:nvPr/>
        </p:nvSpPr>
        <p:spPr>
          <a:xfrm>
            <a:off x="8477222" y="113919"/>
            <a:ext cx="851933" cy="443652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New </a:t>
            </a:r>
            <a:endParaRPr lang="en-IL" b="1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25A178C-83A2-4A83-D9D5-422E42997E2E}"/>
              </a:ext>
            </a:extLst>
          </p:cNvPr>
          <p:cNvSpPr/>
          <p:nvPr/>
        </p:nvSpPr>
        <p:spPr>
          <a:xfrm>
            <a:off x="10307127" y="113919"/>
            <a:ext cx="851933" cy="443652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Mid  </a:t>
            </a:r>
            <a:endParaRPr lang="en-IL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71912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16B051B-6CA4-90C6-23B7-D959113E06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245592"/>
            <a:ext cx="5774421" cy="32371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8D2113AC-4645-E09A-A385-53D96346F8CF}"/>
              </a:ext>
            </a:extLst>
          </p:cNvPr>
          <p:cNvSpPr txBox="1">
            <a:spLocks/>
          </p:cNvSpPr>
          <p:nvPr/>
        </p:nvSpPr>
        <p:spPr>
          <a:xfrm>
            <a:off x="1293114" y="383552"/>
            <a:ext cx="9320213" cy="11096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Edge Detection</a:t>
            </a:r>
            <a:endParaRPr lang="en-IL" b="1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74821D0-B688-F758-14C6-4103D5BA25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2664" y="1911401"/>
            <a:ext cx="6095999" cy="390555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b="1" i="0" dirty="0">
                <a:effectLst/>
                <a:latin typeface="Arial" panose="020B0604020202020204" pitchFamily="34" charset="0"/>
              </a:rPr>
              <a:t> </a:t>
            </a:r>
            <a:r>
              <a:rPr lang="en-US" sz="3800" b="1" i="0" dirty="0">
                <a:effectLst/>
                <a:latin typeface="Arial" panose="020B0604020202020204" pitchFamily="34" charset="0"/>
              </a:rPr>
              <a:t>Edge operator produce:</a:t>
            </a:r>
          </a:p>
          <a:p>
            <a:r>
              <a:rPr lang="en-US" sz="3800" b="0" i="0" dirty="0">
                <a:effectLst/>
                <a:latin typeface="Arial" panose="020B0604020202020204" pitchFamily="34" charset="0"/>
              </a:rPr>
              <a:t>Edge </a:t>
            </a:r>
            <a:r>
              <a:rPr lang="en-US" sz="3800" b="1" dirty="0">
                <a:solidFill>
                  <a:srgbClr val="FFFF00"/>
                </a:solidFill>
                <a:latin typeface="Arial" panose="020B0604020202020204" pitchFamily="34" charset="0"/>
              </a:rPr>
              <a:t>P</a:t>
            </a:r>
            <a:r>
              <a:rPr lang="en-US" sz="3800" b="1" i="0" dirty="0">
                <a:solidFill>
                  <a:srgbClr val="FFFF00"/>
                </a:solidFill>
                <a:effectLst/>
                <a:latin typeface="Arial" panose="020B0604020202020204" pitchFamily="34" charset="0"/>
              </a:rPr>
              <a:t>osition</a:t>
            </a:r>
          </a:p>
          <a:p>
            <a:r>
              <a:rPr lang="en-US" sz="3800" dirty="0">
                <a:latin typeface="Arial" panose="020B0604020202020204" pitchFamily="34" charset="0"/>
              </a:rPr>
              <a:t>Edge </a:t>
            </a:r>
            <a:r>
              <a:rPr lang="en-US" sz="3800" b="1" dirty="0">
                <a:solidFill>
                  <a:srgbClr val="FFFF00"/>
                </a:solidFill>
                <a:latin typeface="Arial" panose="020B0604020202020204" pitchFamily="34" charset="0"/>
              </a:rPr>
              <a:t>Magnitude</a:t>
            </a:r>
            <a:r>
              <a:rPr lang="en-US" sz="3800" dirty="0">
                <a:latin typeface="Arial" panose="020B0604020202020204" pitchFamily="34" charset="0"/>
              </a:rPr>
              <a:t> (strength)</a:t>
            </a:r>
          </a:p>
          <a:p>
            <a:r>
              <a:rPr lang="en-US" sz="3800" b="0" i="0" dirty="0">
                <a:effectLst/>
                <a:latin typeface="Arial" panose="020B0604020202020204" pitchFamily="34" charset="0"/>
              </a:rPr>
              <a:t>Edge </a:t>
            </a:r>
            <a:r>
              <a:rPr lang="en-US" sz="3800" b="1" i="0" dirty="0">
                <a:solidFill>
                  <a:srgbClr val="FFFF00"/>
                </a:solidFill>
                <a:effectLst/>
                <a:latin typeface="Arial" panose="020B0604020202020204" pitchFamily="34" charset="0"/>
              </a:rPr>
              <a:t>Orientation</a:t>
            </a:r>
            <a:r>
              <a:rPr lang="en-US" sz="3800" b="0" i="0" dirty="0">
                <a:effectLst/>
                <a:latin typeface="Arial" panose="020B0604020202020204" pitchFamily="34" charset="0"/>
              </a:rPr>
              <a:t> (direction) </a:t>
            </a:r>
            <a:endParaRPr lang="en-US" sz="3800" dirty="0">
              <a:latin typeface="Arial" panose="020B0604020202020204" pitchFamily="34" charset="0"/>
            </a:endParaRPr>
          </a:p>
          <a:p>
            <a:endParaRPr lang="en-IL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C956A0-2A3E-C2FE-ADC0-E9DAD2814A72}"/>
              </a:ext>
            </a:extLst>
          </p:cNvPr>
          <p:cNvSpPr txBox="1"/>
          <p:nvPr/>
        </p:nvSpPr>
        <p:spPr>
          <a:xfrm>
            <a:off x="0" y="116541"/>
            <a:ext cx="3185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Introduction- edge detection </a:t>
            </a:r>
            <a:endParaRPr lang="en-IL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9695BD3-7535-E1A0-DEBA-12609FABB11E}"/>
              </a:ext>
            </a:extLst>
          </p:cNvPr>
          <p:cNvSpPr/>
          <p:nvPr/>
        </p:nvSpPr>
        <p:spPr>
          <a:xfrm>
            <a:off x="84627" y="100390"/>
            <a:ext cx="2934301" cy="412377"/>
          </a:xfrm>
          <a:custGeom>
            <a:avLst/>
            <a:gdLst>
              <a:gd name="connsiteX0" fmla="*/ 0 w 2934301"/>
              <a:gd name="connsiteY0" fmla="*/ 0 h 412377"/>
              <a:gd name="connsiteX1" fmla="*/ 616203 w 2934301"/>
              <a:gd name="connsiteY1" fmla="*/ 0 h 412377"/>
              <a:gd name="connsiteX2" fmla="*/ 1144377 w 2934301"/>
              <a:gd name="connsiteY2" fmla="*/ 0 h 412377"/>
              <a:gd name="connsiteX3" fmla="*/ 1672552 w 2934301"/>
              <a:gd name="connsiteY3" fmla="*/ 0 h 412377"/>
              <a:gd name="connsiteX4" fmla="*/ 2288755 w 2934301"/>
              <a:gd name="connsiteY4" fmla="*/ 0 h 412377"/>
              <a:gd name="connsiteX5" fmla="*/ 2934301 w 2934301"/>
              <a:gd name="connsiteY5" fmla="*/ 0 h 412377"/>
              <a:gd name="connsiteX6" fmla="*/ 2934301 w 2934301"/>
              <a:gd name="connsiteY6" fmla="*/ 412377 h 412377"/>
              <a:gd name="connsiteX7" fmla="*/ 2347441 w 2934301"/>
              <a:gd name="connsiteY7" fmla="*/ 412377 h 412377"/>
              <a:gd name="connsiteX8" fmla="*/ 1760581 w 2934301"/>
              <a:gd name="connsiteY8" fmla="*/ 412377 h 412377"/>
              <a:gd name="connsiteX9" fmla="*/ 1173720 w 2934301"/>
              <a:gd name="connsiteY9" fmla="*/ 412377 h 412377"/>
              <a:gd name="connsiteX10" fmla="*/ 528174 w 2934301"/>
              <a:gd name="connsiteY10" fmla="*/ 412377 h 412377"/>
              <a:gd name="connsiteX11" fmla="*/ 0 w 2934301"/>
              <a:gd name="connsiteY11" fmla="*/ 412377 h 412377"/>
              <a:gd name="connsiteX12" fmla="*/ 0 w 2934301"/>
              <a:gd name="connsiteY12" fmla="*/ 0 h 412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34301" h="412377" extrusionOk="0">
                <a:moveTo>
                  <a:pt x="0" y="0"/>
                </a:moveTo>
                <a:cubicBezTo>
                  <a:pt x="162517" y="9213"/>
                  <a:pt x="357768" y="470"/>
                  <a:pt x="616203" y="0"/>
                </a:cubicBezTo>
                <a:cubicBezTo>
                  <a:pt x="874638" y="-470"/>
                  <a:pt x="958654" y="-25273"/>
                  <a:pt x="1144377" y="0"/>
                </a:cubicBezTo>
                <a:cubicBezTo>
                  <a:pt x="1330100" y="25273"/>
                  <a:pt x="1436155" y="-13034"/>
                  <a:pt x="1672552" y="0"/>
                </a:cubicBezTo>
                <a:cubicBezTo>
                  <a:pt x="1908950" y="13034"/>
                  <a:pt x="2074594" y="-14356"/>
                  <a:pt x="2288755" y="0"/>
                </a:cubicBezTo>
                <a:cubicBezTo>
                  <a:pt x="2502916" y="14356"/>
                  <a:pt x="2689725" y="-20570"/>
                  <a:pt x="2934301" y="0"/>
                </a:cubicBezTo>
                <a:cubicBezTo>
                  <a:pt x="2926394" y="189043"/>
                  <a:pt x="2913747" y="244806"/>
                  <a:pt x="2934301" y="412377"/>
                </a:cubicBezTo>
                <a:cubicBezTo>
                  <a:pt x="2743991" y="388162"/>
                  <a:pt x="2614650" y="437452"/>
                  <a:pt x="2347441" y="412377"/>
                </a:cubicBezTo>
                <a:cubicBezTo>
                  <a:pt x="2080232" y="387302"/>
                  <a:pt x="2046642" y="411878"/>
                  <a:pt x="1760581" y="412377"/>
                </a:cubicBezTo>
                <a:cubicBezTo>
                  <a:pt x="1474520" y="412876"/>
                  <a:pt x="1411740" y="398025"/>
                  <a:pt x="1173720" y="412377"/>
                </a:cubicBezTo>
                <a:cubicBezTo>
                  <a:pt x="935700" y="426729"/>
                  <a:pt x="760004" y="416709"/>
                  <a:pt x="528174" y="412377"/>
                </a:cubicBezTo>
                <a:cubicBezTo>
                  <a:pt x="296344" y="408045"/>
                  <a:pt x="130207" y="423421"/>
                  <a:pt x="0" y="412377"/>
                </a:cubicBezTo>
                <a:cubicBezTo>
                  <a:pt x="2412" y="273576"/>
                  <a:pt x="7640" y="92880"/>
                  <a:pt x="0" y="0"/>
                </a:cubicBezTo>
                <a:close/>
              </a:path>
            </a:pathLst>
          </a:custGeom>
          <a:noFill/>
          <a:ln>
            <a:solidFill>
              <a:srgbClr val="FFFF00"/>
            </a:solidFill>
            <a:extLst>
              <a:ext uri="{C807C97D-BFC1-408E-A445-0C87EB9F89A2}">
                <ask:lineSketchStyleProps xmlns:ask="http://schemas.microsoft.com/office/drawing/2018/sketchyshapes" sd="386252961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52434646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CDA3BD-0AB2-E95E-81C0-5E18A25516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49302B7A-4DB6-9762-4D6C-1EE78FFB1C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7923129"/>
              </p:ext>
            </p:extLst>
          </p:nvPr>
        </p:nvGraphicFramePr>
        <p:xfrm>
          <a:off x="8477222" y="683539"/>
          <a:ext cx="2681838" cy="40771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93946">
                  <a:extLst>
                    <a:ext uri="{9D8B030D-6E8A-4147-A177-3AD203B41FA5}">
                      <a16:colId xmlns:a16="http://schemas.microsoft.com/office/drawing/2014/main" val="1993018381"/>
                    </a:ext>
                  </a:extLst>
                </a:gridCol>
                <a:gridCol w="893946">
                  <a:extLst>
                    <a:ext uri="{9D8B030D-6E8A-4147-A177-3AD203B41FA5}">
                      <a16:colId xmlns:a16="http://schemas.microsoft.com/office/drawing/2014/main" val="1626401504"/>
                    </a:ext>
                  </a:extLst>
                </a:gridCol>
                <a:gridCol w="893946">
                  <a:extLst>
                    <a:ext uri="{9D8B030D-6E8A-4147-A177-3AD203B41FA5}">
                      <a16:colId xmlns:a16="http://schemas.microsoft.com/office/drawing/2014/main" val="1454515630"/>
                    </a:ext>
                  </a:extLst>
                </a:gridCol>
              </a:tblGrid>
              <a:tr h="815435"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/>
                        <a:t>Sram</a:t>
                      </a:r>
                      <a:r>
                        <a:rPr lang="en-US" b="1" dirty="0"/>
                        <a:t> 0</a:t>
                      </a:r>
                      <a:endParaRPr lang="en-IL" b="1" dirty="0"/>
                    </a:p>
                  </a:txBody>
                  <a:tcPr>
                    <a:solidFill>
                      <a:schemeClr val="bg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/>
                        <a:t>Sram</a:t>
                      </a:r>
                      <a:r>
                        <a:rPr lang="en-US" b="1" dirty="0"/>
                        <a:t> 1</a:t>
                      </a:r>
                      <a:endParaRPr lang="en-IL" b="1" dirty="0"/>
                    </a:p>
                  </a:txBody>
                  <a:tcPr>
                    <a:solidFill>
                      <a:schemeClr val="bg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/>
                        <a:t>Sram</a:t>
                      </a:r>
                      <a:r>
                        <a:rPr lang="en-US" b="1" dirty="0"/>
                        <a:t> 2</a:t>
                      </a:r>
                      <a:endParaRPr lang="en-IL" b="1" dirty="0"/>
                    </a:p>
                  </a:txBody>
                  <a:tcPr>
                    <a:solidFill>
                      <a:schemeClr val="bg2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7221943"/>
                  </a:ext>
                </a:extLst>
              </a:tr>
              <a:tr h="815435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13 </a:t>
                      </a:r>
                      <a:endParaRPr lang="en-IL" sz="28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5 </a:t>
                      </a:r>
                      <a:endParaRPr lang="en-IL" sz="28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9</a:t>
                      </a:r>
                      <a:endParaRPr lang="en-IL" sz="2800" b="1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6180051"/>
                  </a:ext>
                </a:extLst>
              </a:tr>
              <a:tr h="815435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14</a:t>
                      </a:r>
                      <a:endParaRPr lang="en-IL" sz="2800" b="1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6 </a:t>
                      </a:r>
                      <a:endParaRPr lang="en-IL" sz="2800" b="1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10 </a:t>
                      </a:r>
                      <a:endParaRPr lang="en-IL" sz="2800" b="1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7180419"/>
                  </a:ext>
                </a:extLst>
              </a:tr>
              <a:tr h="815435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15 </a:t>
                      </a:r>
                      <a:endParaRPr lang="en-IL" sz="2800" b="1" dirty="0"/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7 </a:t>
                      </a:r>
                      <a:endParaRPr lang="en-IL" sz="28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11 </a:t>
                      </a:r>
                      <a:endParaRPr lang="en-IL" sz="2800" b="1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39186674"/>
                  </a:ext>
                </a:extLst>
              </a:tr>
              <a:tr h="815435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4 </a:t>
                      </a:r>
                      <a:endParaRPr lang="en-IL" sz="28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8</a:t>
                      </a:r>
                      <a:endParaRPr lang="en-IL" sz="28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12 </a:t>
                      </a:r>
                      <a:endParaRPr lang="en-IL" sz="2800" b="1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12199671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0CFFC87D-0E24-0926-354B-55ABE7513D5C}"/>
              </a:ext>
            </a:extLst>
          </p:cNvPr>
          <p:cNvSpPr/>
          <p:nvPr/>
        </p:nvSpPr>
        <p:spPr>
          <a:xfrm>
            <a:off x="2525300" y="113919"/>
            <a:ext cx="2431908" cy="534154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Original image + Padding</a:t>
            </a:r>
            <a:endParaRPr lang="en-IL" b="1" dirty="0">
              <a:solidFill>
                <a:schemeClr val="bg1"/>
              </a:solidFill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EF9183F-0FCB-0958-8F8B-0D70416406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8447817"/>
              </p:ext>
            </p:extLst>
          </p:nvPr>
        </p:nvGraphicFramePr>
        <p:xfrm>
          <a:off x="2124701" y="750689"/>
          <a:ext cx="3180156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30026">
                  <a:extLst>
                    <a:ext uri="{9D8B030D-6E8A-4147-A177-3AD203B41FA5}">
                      <a16:colId xmlns:a16="http://schemas.microsoft.com/office/drawing/2014/main" val="1128000298"/>
                    </a:ext>
                  </a:extLst>
                </a:gridCol>
                <a:gridCol w="530026">
                  <a:extLst>
                    <a:ext uri="{9D8B030D-6E8A-4147-A177-3AD203B41FA5}">
                      <a16:colId xmlns:a16="http://schemas.microsoft.com/office/drawing/2014/main" val="1456397637"/>
                    </a:ext>
                  </a:extLst>
                </a:gridCol>
                <a:gridCol w="530026">
                  <a:extLst>
                    <a:ext uri="{9D8B030D-6E8A-4147-A177-3AD203B41FA5}">
                      <a16:colId xmlns:a16="http://schemas.microsoft.com/office/drawing/2014/main" val="198501836"/>
                    </a:ext>
                  </a:extLst>
                </a:gridCol>
                <a:gridCol w="530026">
                  <a:extLst>
                    <a:ext uri="{9D8B030D-6E8A-4147-A177-3AD203B41FA5}">
                      <a16:colId xmlns:a16="http://schemas.microsoft.com/office/drawing/2014/main" val="1133284625"/>
                    </a:ext>
                  </a:extLst>
                </a:gridCol>
                <a:gridCol w="530026">
                  <a:extLst>
                    <a:ext uri="{9D8B030D-6E8A-4147-A177-3AD203B41FA5}">
                      <a16:colId xmlns:a16="http://schemas.microsoft.com/office/drawing/2014/main" val="3251258045"/>
                    </a:ext>
                  </a:extLst>
                </a:gridCol>
                <a:gridCol w="530026">
                  <a:extLst>
                    <a:ext uri="{9D8B030D-6E8A-4147-A177-3AD203B41FA5}">
                      <a16:colId xmlns:a16="http://schemas.microsoft.com/office/drawing/2014/main" val="1187548580"/>
                    </a:ext>
                  </a:extLst>
                </a:gridCol>
              </a:tblGrid>
              <a:tr h="37347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0</a:t>
                      </a:r>
                      <a:endParaRPr lang="en-IL" sz="2400" b="1" dirty="0"/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0</a:t>
                      </a:r>
                      <a:endParaRPr lang="en-IL" sz="2400" b="1" dirty="0"/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0</a:t>
                      </a:r>
                      <a:endParaRPr lang="en-IL" sz="2400" b="1" dirty="0"/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0</a:t>
                      </a:r>
                      <a:endParaRPr lang="en-IL" sz="2400" b="1" dirty="0"/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0</a:t>
                      </a:r>
                      <a:endParaRPr lang="en-IL" sz="2400" b="1" dirty="0"/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0</a:t>
                      </a:r>
                      <a:endParaRPr lang="en-IL" sz="2400" b="1" dirty="0"/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9125413"/>
                  </a:ext>
                </a:extLst>
              </a:tr>
              <a:tr h="37347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0</a:t>
                      </a:r>
                      <a:endParaRPr lang="en-IL" sz="2400" b="1" dirty="0"/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1</a:t>
                      </a:r>
                      <a:endParaRPr lang="en-IL" sz="24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2</a:t>
                      </a:r>
                      <a:endParaRPr lang="en-IL" sz="24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3</a:t>
                      </a:r>
                      <a:endParaRPr lang="en-IL" sz="24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4</a:t>
                      </a:r>
                      <a:endParaRPr lang="en-IL" sz="24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0</a:t>
                      </a:r>
                      <a:endParaRPr lang="en-IL" sz="2400" b="1" dirty="0"/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9163090"/>
                  </a:ext>
                </a:extLst>
              </a:tr>
              <a:tr h="37347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0</a:t>
                      </a:r>
                      <a:endParaRPr lang="en-IL" sz="2400" b="1" dirty="0"/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5</a:t>
                      </a:r>
                      <a:endParaRPr lang="en-IL" sz="24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6</a:t>
                      </a:r>
                      <a:endParaRPr lang="en-IL" sz="24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7</a:t>
                      </a:r>
                      <a:endParaRPr lang="en-IL" sz="24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8</a:t>
                      </a:r>
                      <a:endParaRPr lang="en-IL" sz="24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0</a:t>
                      </a:r>
                      <a:endParaRPr lang="en-IL" sz="2400" b="1" dirty="0"/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570144"/>
                  </a:ext>
                </a:extLst>
              </a:tr>
              <a:tr h="37347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0</a:t>
                      </a:r>
                      <a:endParaRPr lang="en-IL" sz="2400" b="1" dirty="0"/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9</a:t>
                      </a:r>
                      <a:endParaRPr lang="en-IL" sz="24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10</a:t>
                      </a:r>
                      <a:endParaRPr lang="en-IL" sz="24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11</a:t>
                      </a:r>
                      <a:endParaRPr lang="en-IL" sz="24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12</a:t>
                      </a:r>
                      <a:endParaRPr lang="en-IL" sz="24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0</a:t>
                      </a:r>
                      <a:endParaRPr lang="en-IL" sz="2400" b="1" dirty="0"/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7319455"/>
                  </a:ext>
                </a:extLst>
              </a:tr>
              <a:tr h="37347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0</a:t>
                      </a:r>
                      <a:endParaRPr lang="en-IL" sz="2400" b="1" dirty="0"/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13</a:t>
                      </a:r>
                      <a:endParaRPr lang="en-IL" sz="24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14</a:t>
                      </a:r>
                      <a:endParaRPr lang="en-IL" sz="24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15</a:t>
                      </a:r>
                      <a:endParaRPr lang="en-IL" sz="2400" b="1" dirty="0"/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16</a:t>
                      </a:r>
                      <a:endParaRPr lang="en-IL" sz="24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0</a:t>
                      </a:r>
                      <a:endParaRPr lang="en-IL" sz="2400" b="1" dirty="0"/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0196213"/>
                  </a:ext>
                </a:extLst>
              </a:tr>
              <a:tr h="37347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0</a:t>
                      </a:r>
                      <a:endParaRPr lang="en-IL" sz="2400" b="1" dirty="0"/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0</a:t>
                      </a:r>
                      <a:endParaRPr lang="en-IL" sz="2400" b="1" dirty="0"/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0</a:t>
                      </a:r>
                      <a:endParaRPr lang="en-IL" sz="2400" b="1" dirty="0"/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0</a:t>
                      </a:r>
                      <a:endParaRPr lang="en-IL" sz="2400" b="1" dirty="0"/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0</a:t>
                      </a:r>
                      <a:endParaRPr lang="en-IL" sz="2400" b="1" dirty="0"/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0</a:t>
                      </a:r>
                      <a:endParaRPr lang="en-IL" sz="2400" b="1" dirty="0"/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3051492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7EFCB02-0064-6D35-54A9-45F13B6F4715}"/>
                  </a:ext>
                </a:extLst>
              </p:cNvPr>
              <p:cNvSpPr txBox="1"/>
              <p:nvPr/>
            </p:nvSpPr>
            <p:spPr>
              <a:xfrm>
                <a:off x="8991499" y="5139690"/>
                <a:ext cx="2131866" cy="369332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𝑅𝑒𝑔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𝑡𝑚𝑝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IL" sz="2400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7EFCB02-0064-6D35-54A9-45F13B6F47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1499" y="5139690"/>
                <a:ext cx="2131866" cy="369332"/>
              </a:xfrm>
              <a:prstGeom prst="rect">
                <a:avLst/>
              </a:prstGeom>
              <a:blipFill>
                <a:blip r:embed="rId2"/>
                <a:stretch>
                  <a:fillRect l="-567" b="-26563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E11A758-7812-CE2D-5E99-F5E2D0EC3C22}"/>
                  </a:ext>
                </a:extLst>
              </p:cNvPr>
              <p:cNvSpPr txBox="1"/>
              <p:nvPr/>
            </p:nvSpPr>
            <p:spPr>
              <a:xfrm>
                <a:off x="8991499" y="5634990"/>
                <a:ext cx="2131866" cy="369332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𝑅𝑒𝑔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𝑡𝑚𝑝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9</m:t>
                      </m:r>
                    </m:oMath>
                  </m:oMathPara>
                </a14:m>
                <a:endParaRPr lang="en-IL" sz="2400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E11A758-7812-CE2D-5E99-F5E2D0EC3C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1499" y="5634990"/>
                <a:ext cx="2131866" cy="369332"/>
              </a:xfrm>
              <a:prstGeom prst="rect">
                <a:avLst/>
              </a:prstGeom>
              <a:blipFill>
                <a:blip r:embed="rId3"/>
                <a:stretch>
                  <a:fillRect l="-567" b="-26563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3FE0196-CDF9-F44E-4431-73F8B28394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3688943"/>
              </p:ext>
            </p:extLst>
          </p:nvPr>
        </p:nvGraphicFramePr>
        <p:xfrm>
          <a:off x="1171672" y="4551163"/>
          <a:ext cx="1908963" cy="19479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36321">
                  <a:extLst>
                    <a:ext uri="{9D8B030D-6E8A-4147-A177-3AD203B41FA5}">
                      <a16:colId xmlns:a16="http://schemas.microsoft.com/office/drawing/2014/main" val="1542804094"/>
                    </a:ext>
                  </a:extLst>
                </a:gridCol>
                <a:gridCol w="636321">
                  <a:extLst>
                    <a:ext uri="{9D8B030D-6E8A-4147-A177-3AD203B41FA5}">
                      <a16:colId xmlns:a16="http://schemas.microsoft.com/office/drawing/2014/main" val="169432779"/>
                    </a:ext>
                  </a:extLst>
                </a:gridCol>
                <a:gridCol w="636321">
                  <a:extLst>
                    <a:ext uri="{9D8B030D-6E8A-4147-A177-3AD203B41FA5}">
                      <a16:colId xmlns:a16="http://schemas.microsoft.com/office/drawing/2014/main" val="4110158972"/>
                    </a:ext>
                  </a:extLst>
                </a:gridCol>
              </a:tblGrid>
              <a:tr h="649300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0</a:t>
                      </a:r>
                      <a:endParaRPr lang="en-IL" sz="28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5</a:t>
                      </a:r>
                      <a:endParaRPr lang="en-IL" sz="28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6</a:t>
                      </a:r>
                      <a:endParaRPr lang="en-IL" sz="2800" b="1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690828"/>
                  </a:ext>
                </a:extLst>
              </a:tr>
              <a:tr h="649300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0</a:t>
                      </a:r>
                      <a:endParaRPr lang="en-IL" sz="28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9</a:t>
                      </a:r>
                      <a:endParaRPr lang="en-IL" sz="28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10</a:t>
                      </a:r>
                      <a:endParaRPr lang="en-IL" sz="2800" b="1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0464879"/>
                  </a:ext>
                </a:extLst>
              </a:tr>
              <a:tr h="649300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0</a:t>
                      </a:r>
                      <a:endParaRPr lang="en-IL" sz="28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13</a:t>
                      </a:r>
                      <a:endParaRPr lang="en-IL" sz="2800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14</a:t>
                      </a:r>
                      <a:endParaRPr lang="en-IL" sz="28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5481419"/>
                  </a:ext>
                </a:extLst>
              </a:tr>
            </a:tbl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E9AD7139-F620-5D69-2203-DB0C3093BCE6}"/>
              </a:ext>
            </a:extLst>
          </p:cNvPr>
          <p:cNvSpPr/>
          <p:nvPr/>
        </p:nvSpPr>
        <p:spPr>
          <a:xfrm>
            <a:off x="2343296" y="3593042"/>
            <a:ext cx="2795916" cy="459250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Output reg  [71:0]</a:t>
            </a:r>
            <a:endParaRPr lang="en-IL" b="1" dirty="0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215B56D-F313-C20F-5C66-25D3315A6410}"/>
              </a:ext>
            </a:extLst>
          </p:cNvPr>
          <p:cNvSpPr/>
          <p:nvPr/>
        </p:nvSpPr>
        <p:spPr>
          <a:xfrm>
            <a:off x="2139487" y="1650727"/>
            <a:ext cx="1590049" cy="138291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8D1DE31-69ED-84A4-FFE8-7F77170D39A5}"/>
                  </a:ext>
                </a:extLst>
              </p:cNvPr>
              <p:cNvSpPr txBox="1"/>
              <p:nvPr/>
            </p:nvSpPr>
            <p:spPr>
              <a:xfrm>
                <a:off x="8991499" y="6122467"/>
                <a:ext cx="2131866" cy="369332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𝑅𝑒𝑔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𝑡𝑚𝑝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13</m:t>
                      </m:r>
                    </m:oMath>
                  </m:oMathPara>
                </a14:m>
                <a:endParaRPr lang="en-IL" sz="2400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8D1DE31-69ED-84A4-FFE8-7F77170D39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1499" y="6122467"/>
                <a:ext cx="2131866" cy="369332"/>
              </a:xfrm>
              <a:prstGeom prst="rect">
                <a:avLst/>
              </a:prstGeom>
              <a:blipFill>
                <a:blip r:embed="rId4"/>
                <a:stretch>
                  <a:fillRect l="-4249" r="-2550" b="-26563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71117ACA-A222-D6A1-3299-4D3F58B77FE4}"/>
              </a:ext>
            </a:extLst>
          </p:cNvPr>
          <p:cNvSpPr/>
          <p:nvPr/>
        </p:nvSpPr>
        <p:spPr>
          <a:xfrm>
            <a:off x="9392174" y="113919"/>
            <a:ext cx="851933" cy="452001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Old</a:t>
            </a:r>
            <a:endParaRPr lang="en-IL" b="1" dirty="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D43C54A-EC8C-0BD5-2BD7-AE880BA2CD30}"/>
              </a:ext>
            </a:extLst>
          </p:cNvPr>
          <p:cNvSpPr/>
          <p:nvPr/>
        </p:nvSpPr>
        <p:spPr>
          <a:xfrm>
            <a:off x="8477222" y="113919"/>
            <a:ext cx="851933" cy="443652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New </a:t>
            </a:r>
            <a:endParaRPr lang="en-IL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4D633FB-E88B-81AA-1020-57D130AF5484}"/>
                  </a:ext>
                </a:extLst>
              </p:cNvPr>
              <p:cNvSpPr txBox="1"/>
              <p:nvPr/>
            </p:nvSpPr>
            <p:spPr>
              <a:xfrm>
                <a:off x="5677332" y="314207"/>
                <a:ext cx="2526076" cy="369332"/>
              </a:xfrm>
              <a:prstGeom prst="rect">
                <a:avLst/>
              </a:prstGeom>
              <a:noFill/>
              <a:ln w="19050">
                <a:solidFill>
                  <a:srgbClr val="7030A0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𝑤𝑟𝑖𝑡𝑒𝑃𝑛𝑡𝑟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IL" sz="2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4D633FB-E88B-81AA-1020-57D130AF54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7332" y="314207"/>
                <a:ext cx="2526076" cy="369332"/>
              </a:xfrm>
              <a:prstGeom prst="rect">
                <a:avLst/>
              </a:prstGeom>
              <a:blipFill>
                <a:blip r:embed="rId5"/>
                <a:stretch>
                  <a:fillRect b="-1587"/>
                </a:stretch>
              </a:blipFill>
              <a:ln w="1905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7810422-9C21-FBA5-B5D5-45DCC298F4AC}"/>
                  </a:ext>
                </a:extLst>
              </p:cNvPr>
              <p:cNvSpPr txBox="1"/>
              <p:nvPr/>
            </p:nvSpPr>
            <p:spPr>
              <a:xfrm>
                <a:off x="5677332" y="846839"/>
                <a:ext cx="2526076" cy="369332"/>
              </a:xfrm>
              <a:prstGeom prst="rect">
                <a:avLst/>
              </a:prstGeom>
              <a:noFill/>
              <a:ln w="19050">
                <a:solidFill>
                  <a:srgbClr val="7030A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𝑐𝑜𝑢𝑛𝑡𝑒𝑟𝑊𝑟𝑖𝑡𝑒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IL" sz="2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7810422-9C21-FBA5-B5D5-45DCC298F4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7332" y="846839"/>
                <a:ext cx="2526076" cy="369332"/>
              </a:xfrm>
              <a:prstGeom prst="rect">
                <a:avLst/>
              </a:prstGeom>
              <a:blipFill>
                <a:blip r:embed="rId6"/>
                <a:stretch>
                  <a:fillRect l="-2153" r="-2153"/>
                </a:stretch>
              </a:blipFill>
              <a:ln w="1905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4989151-12D5-71E4-0336-600B7EC8FA5C}"/>
                  </a:ext>
                </a:extLst>
              </p:cNvPr>
              <p:cNvSpPr txBox="1"/>
              <p:nvPr/>
            </p:nvSpPr>
            <p:spPr>
              <a:xfrm>
                <a:off x="5677332" y="1379471"/>
                <a:ext cx="2526076" cy="369332"/>
              </a:xfrm>
              <a:prstGeom prst="rect">
                <a:avLst/>
              </a:prstGeom>
              <a:noFill/>
              <a:ln w="19050">
                <a:solidFill>
                  <a:srgbClr val="92D050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𝑟𝑒𝑎𝑑𝑃𝑛𝑡𝑟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IL" sz="2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4989151-12D5-71E4-0336-600B7EC8FA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7332" y="1379471"/>
                <a:ext cx="2526076" cy="369332"/>
              </a:xfrm>
              <a:prstGeom prst="rect">
                <a:avLst/>
              </a:prstGeom>
              <a:blipFill>
                <a:blip r:embed="rId7"/>
                <a:stretch>
                  <a:fillRect b="-1563"/>
                </a:stretch>
              </a:blipFill>
              <a:ln w="19050">
                <a:solidFill>
                  <a:srgbClr val="92D050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2D33318-C5BC-BE6E-6244-B655B6458457}"/>
                  </a:ext>
                </a:extLst>
              </p:cNvPr>
              <p:cNvSpPr txBox="1"/>
              <p:nvPr/>
            </p:nvSpPr>
            <p:spPr>
              <a:xfrm>
                <a:off x="5677332" y="1912103"/>
                <a:ext cx="2526076" cy="369332"/>
              </a:xfrm>
              <a:prstGeom prst="rect">
                <a:avLst/>
              </a:prstGeom>
              <a:noFill/>
              <a:ln w="19050">
                <a:solidFill>
                  <a:srgbClr val="92D050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𝑐𝑜𝑢𝑛𝑡𝑒𝑟𝑅𝑒𝑎𝑑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IL" sz="2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2D33318-C5BC-BE6E-6244-B655B64584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7332" y="1912103"/>
                <a:ext cx="2526076" cy="369332"/>
              </a:xfrm>
              <a:prstGeom prst="rect">
                <a:avLst/>
              </a:prstGeom>
              <a:blipFill>
                <a:blip r:embed="rId8"/>
                <a:stretch>
                  <a:fillRect l="-239" b="-3175"/>
                </a:stretch>
              </a:blipFill>
              <a:ln w="19050">
                <a:solidFill>
                  <a:srgbClr val="92D050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18">
            <a:extLst>
              <a:ext uri="{FF2B5EF4-FFF2-40B4-BE49-F238E27FC236}">
                <a16:creationId xmlns:a16="http://schemas.microsoft.com/office/drawing/2014/main" id="{FABE40FB-CAC9-598F-CBDD-B56F4ABC52A5}"/>
              </a:ext>
            </a:extLst>
          </p:cNvPr>
          <p:cNvSpPr/>
          <p:nvPr/>
        </p:nvSpPr>
        <p:spPr>
          <a:xfrm>
            <a:off x="10307127" y="113919"/>
            <a:ext cx="851933" cy="443652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Mid  </a:t>
            </a:r>
            <a:endParaRPr lang="en-IL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559498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79D00C-E90C-F168-0180-A7677745B6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55DBCFC-B224-52C8-0044-2875B2E844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9786" y="1534460"/>
            <a:ext cx="6735115" cy="5010849"/>
          </a:xfrm>
          <a:prstGeom prst="rect">
            <a:avLst/>
          </a:prstGeom>
        </p:spPr>
      </p:pic>
      <p:sp>
        <p:nvSpPr>
          <p:cNvPr id="40" name="Title 1">
            <a:extLst>
              <a:ext uri="{FF2B5EF4-FFF2-40B4-BE49-F238E27FC236}">
                <a16:creationId xmlns:a16="http://schemas.microsoft.com/office/drawing/2014/main" id="{A7A78725-241F-CD42-5932-3899D8203C27}"/>
              </a:ext>
            </a:extLst>
          </p:cNvPr>
          <p:cNvSpPr txBox="1">
            <a:spLocks/>
          </p:cNvSpPr>
          <p:nvPr/>
        </p:nvSpPr>
        <p:spPr>
          <a:xfrm>
            <a:off x="3678692" y="-389965"/>
            <a:ext cx="5142006" cy="216367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Conv -</a:t>
            </a:r>
          </a:p>
          <a:p>
            <a:r>
              <a:rPr lang="en-US" b="1" dirty="0"/>
              <a:t>Input/output</a:t>
            </a:r>
            <a:endParaRPr lang="en-IL" b="1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4C34FA59-099A-6E23-F611-3F2AE1E3307A}"/>
                  </a:ext>
                </a:extLst>
              </p14:cNvPr>
              <p14:cNvContentPartPr/>
              <p14:nvPr/>
            </p14:nvContentPartPr>
            <p14:xfrm>
              <a:off x="10118901" y="5972464"/>
              <a:ext cx="222840" cy="4114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4C34FA59-099A-6E23-F611-3F2AE1E3307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064901" y="5864369"/>
                <a:ext cx="330480" cy="62730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3279B932-D538-65FE-A983-501831CC937C}"/>
                  </a:ext>
                </a:extLst>
              </p14:cNvPr>
              <p14:cNvContentPartPr/>
              <p14:nvPr/>
            </p14:nvContentPartPr>
            <p14:xfrm>
              <a:off x="9802101" y="5701905"/>
              <a:ext cx="165960" cy="40032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3279B932-D538-65FE-A983-501831CC937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747984" y="5594002"/>
                <a:ext cx="273834" cy="615766"/>
              </a:xfrm>
              <a:prstGeom prst="rect">
                <a:avLst/>
              </a:prstGeom>
            </p:spPr>
          </p:pic>
        </mc:Fallback>
      </mc:AlternateContent>
      <p:sp>
        <p:nvSpPr>
          <p:cNvPr id="41" name="Rectangle 40">
            <a:extLst>
              <a:ext uri="{FF2B5EF4-FFF2-40B4-BE49-F238E27FC236}">
                <a16:creationId xmlns:a16="http://schemas.microsoft.com/office/drawing/2014/main" id="{25437EB7-1CA1-EAA9-25B5-9761BA28900F}"/>
              </a:ext>
            </a:extLst>
          </p:cNvPr>
          <p:cNvSpPr/>
          <p:nvPr/>
        </p:nvSpPr>
        <p:spPr>
          <a:xfrm>
            <a:off x="84627" y="100390"/>
            <a:ext cx="2934301" cy="412377"/>
          </a:xfrm>
          <a:custGeom>
            <a:avLst/>
            <a:gdLst>
              <a:gd name="connsiteX0" fmla="*/ 0 w 2934301"/>
              <a:gd name="connsiteY0" fmla="*/ 0 h 412377"/>
              <a:gd name="connsiteX1" fmla="*/ 616203 w 2934301"/>
              <a:gd name="connsiteY1" fmla="*/ 0 h 412377"/>
              <a:gd name="connsiteX2" fmla="*/ 1144377 w 2934301"/>
              <a:gd name="connsiteY2" fmla="*/ 0 h 412377"/>
              <a:gd name="connsiteX3" fmla="*/ 1672552 w 2934301"/>
              <a:gd name="connsiteY3" fmla="*/ 0 h 412377"/>
              <a:gd name="connsiteX4" fmla="*/ 2288755 w 2934301"/>
              <a:gd name="connsiteY4" fmla="*/ 0 h 412377"/>
              <a:gd name="connsiteX5" fmla="*/ 2934301 w 2934301"/>
              <a:gd name="connsiteY5" fmla="*/ 0 h 412377"/>
              <a:gd name="connsiteX6" fmla="*/ 2934301 w 2934301"/>
              <a:gd name="connsiteY6" fmla="*/ 412377 h 412377"/>
              <a:gd name="connsiteX7" fmla="*/ 2347441 w 2934301"/>
              <a:gd name="connsiteY7" fmla="*/ 412377 h 412377"/>
              <a:gd name="connsiteX8" fmla="*/ 1760581 w 2934301"/>
              <a:gd name="connsiteY8" fmla="*/ 412377 h 412377"/>
              <a:gd name="connsiteX9" fmla="*/ 1173720 w 2934301"/>
              <a:gd name="connsiteY9" fmla="*/ 412377 h 412377"/>
              <a:gd name="connsiteX10" fmla="*/ 528174 w 2934301"/>
              <a:gd name="connsiteY10" fmla="*/ 412377 h 412377"/>
              <a:gd name="connsiteX11" fmla="*/ 0 w 2934301"/>
              <a:gd name="connsiteY11" fmla="*/ 412377 h 412377"/>
              <a:gd name="connsiteX12" fmla="*/ 0 w 2934301"/>
              <a:gd name="connsiteY12" fmla="*/ 0 h 412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34301" h="412377" extrusionOk="0">
                <a:moveTo>
                  <a:pt x="0" y="0"/>
                </a:moveTo>
                <a:cubicBezTo>
                  <a:pt x="162517" y="9213"/>
                  <a:pt x="357768" y="470"/>
                  <a:pt x="616203" y="0"/>
                </a:cubicBezTo>
                <a:cubicBezTo>
                  <a:pt x="874638" y="-470"/>
                  <a:pt x="958654" y="-25273"/>
                  <a:pt x="1144377" y="0"/>
                </a:cubicBezTo>
                <a:cubicBezTo>
                  <a:pt x="1330100" y="25273"/>
                  <a:pt x="1436155" y="-13034"/>
                  <a:pt x="1672552" y="0"/>
                </a:cubicBezTo>
                <a:cubicBezTo>
                  <a:pt x="1908950" y="13034"/>
                  <a:pt x="2074594" y="-14356"/>
                  <a:pt x="2288755" y="0"/>
                </a:cubicBezTo>
                <a:cubicBezTo>
                  <a:pt x="2502916" y="14356"/>
                  <a:pt x="2689725" y="-20570"/>
                  <a:pt x="2934301" y="0"/>
                </a:cubicBezTo>
                <a:cubicBezTo>
                  <a:pt x="2926394" y="189043"/>
                  <a:pt x="2913747" y="244806"/>
                  <a:pt x="2934301" y="412377"/>
                </a:cubicBezTo>
                <a:cubicBezTo>
                  <a:pt x="2743991" y="388162"/>
                  <a:pt x="2614650" y="437452"/>
                  <a:pt x="2347441" y="412377"/>
                </a:cubicBezTo>
                <a:cubicBezTo>
                  <a:pt x="2080232" y="387302"/>
                  <a:pt x="2046642" y="411878"/>
                  <a:pt x="1760581" y="412377"/>
                </a:cubicBezTo>
                <a:cubicBezTo>
                  <a:pt x="1474520" y="412876"/>
                  <a:pt x="1411740" y="398025"/>
                  <a:pt x="1173720" y="412377"/>
                </a:cubicBezTo>
                <a:cubicBezTo>
                  <a:pt x="935700" y="426729"/>
                  <a:pt x="760004" y="416709"/>
                  <a:pt x="528174" y="412377"/>
                </a:cubicBezTo>
                <a:cubicBezTo>
                  <a:pt x="296344" y="408045"/>
                  <a:pt x="130207" y="423421"/>
                  <a:pt x="0" y="412377"/>
                </a:cubicBezTo>
                <a:cubicBezTo>
                  <a:pt x="2412" y="273576"/>
                  <a:pt x="7640" y="92880"/>
                  <a:pt x="0" y="0"/>
                </a:cubicBezTo>
                <a:close/>
              </a:path>
            </a:pathLst>
          </a:custGeom>
          <a:noFill/>
          <a:ln>
            <a:solidFill>
              <a:srgbClr val="FFFF00"/>
            </a:solidFill>
            <a:extLst>
              <a:ext uri="{C807C97D-BFC1-408E-A445-0C87EB9F89A2}">
                <ask:lineSketchStyleProps xmlns:ask="http://schemas.microsoft.com/office/drawing/2018/sketchyshapes" sd="386252961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178AC7B-34A8-A5A6-66F1-5FAA2D76803F}"/>
              </a:ext>
            </a:extLst>
          </p:cNvPr>
          <p:cNvSpPr txBox="1"/>
          <p:nvPr/>
        </p:nvSpPr>
        <p:spPr>
          <a:xfrm>
            <a:off x="-1" y="116541"/>
            <a:ext cx="35940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Implementation-subunits block </a:t>
            </a:r>
            <a:endParaRPr lang="en-IL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3DC1CE-5ADF-197E-D046-9D4B0E774E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12209" y="5377518"/>
            <a:ext cx="2880780" cy="13215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112AB28-A74D-1356-D62D-7ED5A5A70D7C}"/>
                  </a:ext>
                </a:extLst>
              </p14:cNvPr>
              <p14:cNvContentPartPr/>
              <p14:nvPr/>
            </p14:nvContentPartPr>
            <p14:xfrm>
              <a:off x="10618941" y="5981065"/>
              <a:ext cx="222840" cy="41184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112AB28-A74D-1356-D62D-7ED5A5A70D7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564854" y="5873065"/>
                <a:ext cx="330654" cy="627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8226177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CE436E-5D6C-BD3C-250D-5CD7C22179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EFFEBAA-A233-D231-A4B4-2A3E791AC800}"/>
              </a:ext>
            </a:extLst>
          </p:cNvPr>
          <p:cNvSpPr txBox="1">
            <a:spLocks/>
          </p:cNvSpPr>
          <p:nvPr/>
        </p:nvSpPr>
        <p:spPr>
          <a:xfrm>
            <a:off x="1366463" y="268130"/>
            <a:ext cx="9320213" cy="110966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Convolution &amp; Magnitude Calculate </a:t>
            </a:r>
            <a:endParaRPr lang="en-IL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A484BD0-2BCB-082E-2823-904A40134110}"/>
              </a:ext>
            </a:extLst>
          </p:cNvPr>
          <p:cNvSpPr/>
          <p:nvPr/>
        </p:nvSpPr>
        <p:spPr>
          <a:xfrm>
            <a:off x="84627" y="100390"/>
            <a:ext cx="2934301" cy="412377"/>
          </a:xfrm>
          <a:custGeom>
            <a:avLst/>
            <a:gdLst>
              <a:gd name="connsiteX0" fmla="*/ 0 w 2934301"/>
              <a:gd name="connsiteY0" fmla="*/ 0 h 412377"/>
              <a:gd name="connsiteX1" fmla="*/ 616203 w 2934301"/>
              <a:gd name="connsiteY1" fmla="*/ 0 h 412377"/>
              <a:gd name="connsiteX2" fmla="*/ 1144377 w 2934301"/>
              <a:gd name="connsiteY2" fmla="*/ 0 h 412377"/>
              <a:gd name="connsiteX3" fmla="*/ 1672552 w 2934301"/>
              <a:gd name="connsiteY3" fmla="*/ 0 h 412377"/>
              <a:gd name="connsiteX4" fmla="*/ 2288755 w 2934301"/>
              <a:gd name="connsiteY4" fmla="*/ 0 h 412377"/>
              <a:gd name="connsiteX5" fmla="*/ 2934301 w 2934301"/>
              <a:gd name="connsiteY5" fmla="*/ 0 h 412377"/>
              <a:gd name="connsiteX6" fmla="*/ 2934301 w 2934301"/>
              <a:gd name="connsiteY6" fmla="*/ 412377 h 412377"/>
              <a:gd name="connsiteX7" fmla="*/ 2347441 w 2934301"/>
              <a:gd name="connsiteY7" fmla="*/ 412377 h 412377"/>
              <a:gd name="connsiteX8" fmla="*/ 1760581 w 2934301"/>
              <a:gd name="connsiteY8" fmla="*/ 412377 h 412377"/>
              <a:gd name="connsiteX9" fmla="*/ 1173720 w 2934301"/>
              <a:gd name="connsiteY9" fmla="*/ 412377 h 412377"/>
              <a:gd name="connsiteX10" fmla="*/ 528174 w 2934301"/>
              <a:gd name="connsiteY10" fmla="*/ 412377 h 412377"/>
              <a:gd name="connsiteX11" fmla="*/ 0 w 2934301"/>
              <a:gd name="connsiteY11" fmla="*/ 412377 h 412377"/>
              <a:gd name="connsiteX12" fmla="*/ 0 w 2934301"/>
              <a:gd name="connsiteY12" fmla="*/ 0 h 412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34301" h="412377" extrusionOk="0">
                <a:moveTo>
                  <a:pt x="0" y="0"/>
                </a:moveTo>
                <a:cubicBezTo>
                  <a:pt x="162517" y="9213"/>
                  <a:pt x="357768" y="470"/>
                  <a:pt x="616203" y="0"/>
                </a:cubicBezTo>
                <a:cubicBezTo>
                  <a:pt x="874638" y="-470"/>
                  <a:pt x="958654" y="-25273"/>
                  <a:pt x="1144377" y="0"/>
                </a:cubicBezTo>
                <a:cubicBezTo>
                  <a:pt x="1330100" y="25273"/>
                  <a:pt x="1436155" y="-13034"/>
                  <a:pt x="1672552" y="0"/>
                </a:cubicBezTo>
                <a:cubicBezTo>
                  <a:pt x="1908950" y="13034"/>
                  <a:pt x="2074594" y="-14356"/>
                  <a:pt x="2288755" y="0"/>
                </a:cubicBezTo>
                <a:cubicBezTo>
                  <a:pt x="2502916" y="14356"/>
                  <a:pt x="2689725" y="-20570"/>
                  <a:pt x="2934301" y="0"/>
                </a:cubicBezTo>
                <a:cubicBezTo>
                  <a:pt x="2926394" y="189043"/>
                  <a:pt x="2913747" y="244806"/>
                  <a:pt x="2934301" y="412377"/>
                </a:cubicBezTo>
                <a:cubicBezTo>
                  <a:pt x="2743991" y="388162"/>
                  <a:pt x="2614650" y="437452"/>
                  <a:pt x="2347441" y="412377"/>
                </a:cubicBezTo>
                <a:cubicBezTo>
                  <a:pt x="2080232" y="387302"/>
                  <a:pt x="2046642" y="411878"/>
                  <a:pt x="1760581" y="412377"/>
                </a:cubicBezTo>
                <a:cubicBezTo>
                  <a:pt x="1474520" y="412876"/>
                  <a:pt x="1411740" y="398025"/>
                  <a:pt x="1173720" y="412377"/>
                </a:cubicBezTo>
                <a:cubicBezTo>
                  <a:pt x="935700" y="426729"/>
                  <a:pt x="760004" y="416709"/>
                  <a:pt x="528174" y="412377"/>
                </a:cubicBezTo>
                <a:cubicBezTo>
                  <a:pt x="296344" y="408045"/>
                  <a:pt x="130207" y="423421"/>
                  <a:pt x="0" y="412377"/>
                </a:cubicBezTo>
                <a:cubicBezTo>
                  <a:pt x="2412" y="273576"/>
                  <a:pt x="7640" y="92880"/>
                  <a:pt x="0" y="0"/>
                </a:cubicBezTo>
                <a:close/>
              </a:path>
            </a:pathLst>
          </a:custGeom>
          <a:noFill/>
          <a:ln>
            <a:solidFill>
              <a:srgbClr val="FFFF00"/>
            </a:solidFill>
            <a:extLst>
              <a:ext uri="{C807C97D-BFC1-408E-A445-0C87EB9F89A2}">
                <ask:lineSketchStyleProps xmlns:ask="http://schemas.microsoft.com/office/drawing/2018/sketchyshapes" sd="386252961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8DAAB3-835E-2708-2A08-E610ED985911}"/>
              </a:ext>
            </a:extLst>
          </p:cNvPr>
          <p:cNvSpPr txBox="1"/>
          <p:nvPr/>
        </p:nvSpPr>
        <p:spPr>
          <a:xfrm>
            <a:off x="0" y="116541"/>
            <a:ext cx="31853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Implementation-subunits block </a:t>
            </a:r>
            <a:endParaRPr lang="en-IL" sz="16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C4A9B58A-BD29-1642-FB8F-CB2F0E24869D}"/>
                  </a:ext>
                </a:extLst>
              </p14:cNvPr>
              <p14:cNvContentPartPr/>
              <p14:nvPr/>
            </p14:nvContentPartPr>
            <p14:xfrm>
              <a:off x="6916532" y="3692326"/>
              <a:ext cx="360" cy="3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C4A9B58A-BD29-1642-FB8F-CB2F0E24869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880532" y="3620686"/>
                <a:ext cx="7200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E11CC821-ADD0-912B-31FA-0E77651081ED}"/>
                  </a:ext>
                </a:extLst>
              </p14:cNvPr>
              <p14:cNvContentPartPr/>
              <p14:nvPr/>
            </p14:nvContentPartPr>
            <p14:xfrm>
              <a:off x="4895132" y="3023806"/>
              <a:ext cx="5040" cy="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E11CC821-ADD0-912B-31FA-0E77651081E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859492" y="2952166"/>
                <a:ext cx="7668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B9298A57-DE12-53B0-D57A-2D334D8CD63C}"/>
                  </a:ext>
                </a:extLst>
              </p14:cNvPr>
              <p14:cNvContentPartPr/>
              <p14:nvPr/>
            </p14:nvContentPartPr>
            <p14:xfrm>
              <a:off x="2273972" y="2496046"/>
              <a:ext cx="30600" cy="75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B9298A57-DE12-53B0-D57A-2D334D8CD63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237972" y="2424406"/>
                <a:ext cx="102240" cy="15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83D8035B-3D16-CC69-E12F-17CD9691FC1C}"/>
                  </a:ext>
                </a:extLst>
              </p14:cNvPr>
              <p14:cNvContentPartPr/>
              <p14:nvPr/>
            </p14:nvContentPartPr>
            <p14:xfrm>
              <a:off x="2789852" y="2801326"/>
              <a:ext cx="3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83D8035B-3D16-CC69-E12F-17CD9691FC1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753852" y="2729326"/>
                <a:ext cx="72000" cy="144000"/>
              </a:xfrm>
              <a:prstGeom prst="rect">
                <a:avLst/>
              </a:prstGeom>
            </p:spPr>
          </p:pic>
        </mc:Fallback>
      </mc:AlternateContent>
      <p:pic>
        <p:nvPicPr>
          <p:cNvPr id="44" name="Picture 43">
            <a:extLst>
              <a:ext uri="{FF2B5EF4-FFF2-40B4-BE49-F238E27FC236}">
                <a16:creationId xmlns:a16="http://schemas.microsoft.com/office/drawing/2014/main" id="{10FE1575-2A2C-A633-CAAD-0929FECF7F4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75717" y="1529382"/>
            <a:ext cx="8501703" cy="4941761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312181331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F12CCE-BC8C-A003-3D62-F3065C642E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CF76992-FCBB-7E6E-0CAF-691D14E036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5857" y="1820267"/>
            <a:ext cx="6820852" cy="4572638"/>
          </a:xfrm>
          <a:prstGeom prst="rect">
            <a:avLst/>
          </a:prstGeom>
        </p:spPr>
      </p:pic>
      <p:sp>
        <p:nvSpPr>
          <p:cNvPr id="40" name="Title 1">
            <a:extLst>
              <a:ext uri="{FF2B5EF4-FFF2-40B4-BE49-F238E27FC236}">
                <a16:creationId xmlns:a16="http://schemas.microsoft.com/office/drawing/2014/main" id="{51FEEF1A-3D50-0A71-BCE7-51537CD07C09}"/>
              </a:ext>
            </a:extLst>
          </p:cNvPr>
          <p:cNvSpPr txBox="1">
            <a:spLocks/>
          </p:cNvSpPr>
          <p:nvPr/>
        </p:nvSpPr>
        <p:spPr>
          <a:xfrm>
            <a:off x="3483720" y="-188258"/>
            <a:ext cx="5558865" cy="219056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Threshold -</a:t>
            </a:r>
          </a:p>
          <a:p>
            <a:r>
              <a:rPr lang="en-US" b="1" dirty="0"/>
              <a:t>Input/output</a:t>
            </a:r>
            <a:endParaRPr lang="en-IL" b="1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CE653978-34EB-8D2D-B5DE-AE50E0E924B6}"/>
                  </a:ext>
                </a:extLst>
              </p14:cNvPr>
              <p14:cNvContentPartPr/>
              <p14:nvPr/>
            </p14:nvContentPartPr>
            <p14:xfrm>
              <a:off x="10118901" y="5972464"/>
              <a:ext cx="222840" cy="4114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CE653978-34EB-8D2D-B5DE-AE50E0E924B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064901" y="5864369"/>
                <a:ext cx="330480" cy="62730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A9F230CD-762F-06D0-B817-A37995F5B0CE}"/>
                  </a:ext>
                </a:extLst>
              </p14:cNvPr>
              <p14:cNvContentPartPr/>
              <p14:nvPr/>
            </p14:nvContentPartPr>
            <p14:xfrm>
              <a:off x="9802101" y="5701905"/>
              <a:ext cx="165960" cy="40032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A9F230CD-762F-06D0-B817-A37995F5B0C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747984" y="5594002"/>
                <a:ext cx="273834" cy="615766"/>
              </a:xfrm>
              <a:prstGeom prst="rect">
                <a:avLst/>
              </a:prstGeom>
            </p:spPr>
          </p:pic>
        </mc:Fallback>
      </mc:AlternateContent>
      <p:sp>
        <p:nvSpPr>
          <p:cNvPr id="41" name="Rectangle 40">
            <a:extLst>
              <a:ext uri="{FF2B5EF4-FFF2-40B4-BE49-F238E27FC236}">
                <a16:creationId xmlns:a16="http://schemas.microsoft.com/office/drawing/2014/main" id="{DA56AA50-F22A-009E-9328-BDA175EBBC9E}"/>
              </a:ext>
            </a:extLst>
          </p:cNvPr>
          <p:cNvSpPr/>
          <p:nvPr/>
        </p:nvSpPr>
        <p:spPr>
          <a:xfrm>
            <a:off x="84627" y="100390"/>
            <a:ext cx="2934301" cy="412377"/>
          </a:xfrm>
          <a:custGeom>
            <a:avLst/>
            <a:gdLst>
              <a:gd name="connsiteX0" fmla="*/ 0 w 2934301"/>
              <a:gd name="connsiteY0" fmla="*/ 0 h 412377"/>
              <a:gd name="connsiteX1" fmla="*/ 616203 w 2934301"/>
              <a:gd name="connsiteY1" fmla="*/ 0 h 412377"/>
              <a:gd name="connsiteX2" fmla="*/ 1144377 w 2934301"/>
              <a:gd name="connsiteY2" fmla="*/ 0 h 412377"/>
              <a:gd name="connsiteX3" fmla="*/ 1672552 w 2934301"/>
              <a:gd name="connsiteY3" fmla="*/ 0 h 412377"/>
              <a:gd name="connsiteX4" fmla="*/ 2288755 w 2934301"/>
              <a:gd name="connsiteY4" fmla="*/ 0 h 412377"/>
              <a:gd name="connsiteX5" fmla="*/ 2934301 w 2934301"/>
              <a:gd name="connsiteY5" fmla="*/ 0 h 412377"/>
              <a:gd name="connsiteX6" fmla="*/ 2934301 w 2934301"/>
              <a:gd name="connsiteY6" fmla="*/ 412377 h 412377"/>
              <a:gd name="connsiteX7" fmla="*/ 2347441 w 2934301"/>
              <a:gd name="connsiteY7" fmla="*/ 412377 h 412377"/>
              <a:gd name="connsiteX8" fmla="*/ 1760581 w 2934301"/>
              <a:gd name="connsiteY8" fmla="*/ 412377 h 412377"/>
              <a:gd name="connsiteX9" fmla="*/ 1173720 w 2934301"/>
              <a:gd name="connsiteY9" fmla="*/ 412377 h 412377"/>
              <a:gd name="connsiteX10" fmla="*/ 528174 w 2934301"/>
              <a:gd name="connsiteY10" fmla="*/ 412377 h 412377"/>
              <a:gd name="connsiteX11" fmla="*/ 0 w 2934301"/>
              <a:gd name="connsiteY11" fmla="*/ 412377 h 412377"/>
              <a:gd name="connsiteX12" fmla="*/ 0 w 2934301"/>
              <a:gd name="connsiteY12" fmla="*/ 0 h 412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34301" h="412377" extrusionOk="0">
                <a:moveTo>
                  <a:pt x="0" y="0"/>
                </a:moveTo>
                <a:cubicBezTo>
                  <a:pt x="162517" y="9213"/>
                  <a:pt x="357768" y="470"/>
                  <a:pt x="616203" y="0"/>
                </a:cubicBezTo>
                <a:cubicBezTo>
                  <a:pt x="874638" y="-470"/>
                  <a:pt x="958654" y="-25273"/>
                  <a:pt x="1144377" y="0"/>
                </a:cubicBezTo>
                <a:cubicBezTo>
                  <a:pt x="1330100" y="25273"/>
                  <a:pt x="1436155" y="-13034"/>
                  <a:pt x="1672552" y="0"/>
                </a:cubicBezTo>
                <a:cubicBezTo>
                  <a:pt x="1908950" y="13034"/>
                  <a:pt x="2074594" y="-14356"/>
                  <a:pt x="2288755" y="0"/>
                </a:cubicBezTo>
                <a:cubicBezTo>
                  <a:pt x="2502916" y="14356"/>
                  <a:pt x="2689725" y="-20570"/>
                  <a:pt x="2934301" y="0"/>
                </a:cubicBezTo>
                <a:cubicBezTo>
                  <a:pt x="2926394" y="189043"/>
                  <a:pt x="2913747" y="244806"/>
                  <a:pt x="2934301" y="412377"/>
                </a:cubicBezTo>
                <a:cubicBezTo>
                  <a:pt x="2743991" y="388162"/>
                  <a:pt x="2614650" y="437452"/>
                  <a:pt x="2347441" y="412377"/>
                </a:cubicBezTo>
                <a:cubicBezTo>
                  <a:pt x="2080232" y="387302"/>
                  <a:pt x="2046642" y="411878"/>
                  <a:pt x="1760581" y="412377"/>
                </a:cubicBezTo>
                <a:cubicBezTo>
                  <a:pt x="1474520" y="412876"/>
                  <a:pt x="1411740" y="398025"/>
                  <a:pt x="1173720" y="412377"/>
                </a:cubicBezTo>
                <a:cubicBezTo>
                  <a:pt x="935700" y="426729"/>
                  <a:pt x="760004" y="416709"/>
                  <a:pt x="528174" y="412377"/>
                </a:cubicBezTo>
                <a:cubicBezTo>
                  <a:pt x="296344" y="408045"/>
                  <a:pt x="130207" y="423421"/>
                  <a:pt x="0" y="412377"/>
                </a:cubicBezTo>
                <a:cubicBezTo>
                  <a:pt x="2412" y="273576"/>
                  <a:pt x="7640" y="92880"/>
                  <a:pt x="0" y="0"/>
                </a:cubicBezTo>
                <a:close/>
              </a:path>
            </a:pathLst>
          </a:custGeom>
          <a:noFill/>
          <a:ln>
            <a:solidFill>
              <a:srgbClr val="FFFF00"/>
            </a:solidFill>
            <a:extLst>
              <a:ext uri="{C807C97D-BFC1-408E-A445-0C87EB9F89A2}">
                <ask:lineSketchStyleProps xmlns:ask="http://schemas.microsoft.com/office/drawing/2018/sketchyshapes" sd="386252961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44D8445-1F48-5CDF-B218-035781C3DFD8}"/>
              </a:ext>
            </a:extLst>
          </p:cNvPr>
          <p:cNvSpPr txBox="1"/>
          <p:nvPr/>
        </p:nvSpPr>
        <p:spPr>
          <a:xfrm>
            <a:off x="-1" y="116541"/>
            <a:ext cx="35940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Implementation-subunits block </a:t>
            </a:r>
            <a:endParaRPr lang="en-IL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77A6F3-C4BE-970D-6201-A012CCECDE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12209" y="5377518"/>
            <a:ext cx="2880780" cy="13215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18A5BFD3-DBA6-E576-6273-C451C504CF84}"/>
                  </a:ext>
                </a:extLst>
              </p14:cNvPr>
              <p14:cNvContentPartPr/>
              <p14:nvPr/>
            </p14:nvContentPartPr>
            <p14:xfrm>
              <a:off x="11045901" y="6001225"/>
              <a:ext cx="245520" cy="3916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18A5BFD3-DBA6-E576-6273-C451C504CF8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991901" y="5893225"/>
                <a:ext cx="353160" cy="607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4142089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92C89F-F9FA-B50E-A8D7-AA5079B73D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7CB2ECA-3AA1-67E8-99AB-5E2C38FDEB62}"/>
              </a:ext>
            </a:extLst>
          </p:cNvPr>
          <p:cNvSpPr txBox="1">
            <a:spLocks/>
          </p:cNvSpPr>
          <p:nvPr/>
        </p:nvSpPr>
        <p:spPr>
          <a:xfrm>
            <a:off x="1263173" y="307476"/>
            <a:ext cx="9320213" cy="11096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Threshold Calculate </a:t>
            </a:r>
            <a:endParaRPr lang="en-IL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75ABC1F-E153-D7D6-C643-88F17E8DD0AF}"/>
                  </a:ext>
                </a:extLst>
              </p:cNvPr>
              <p:cNvSpPr txBox="1"/>
              <p:nvPr/>
            </p:nvSpPr>
            <p:spPr>
              <a:xfrm>
                <a:off x="1911751" y="5203473"/>
                <a:ext cx="8368497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en-IL" sz="3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    →      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𝑁𝑂𝑇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𝐴𝑁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𝐸𝐷𝐺𝐸</m:t>
                      </m:r>
                    </m:oMath>
                  </m:oMathPara>
                </a14:m>
                <a:endParaRPr lang="en-IL" sz="32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75ABC1F-E153-D7D6-C643-88F17E8DD0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1751" y="5203473"/>
                <a:ext cx="8368497" cy="49244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898F55F-FFC4-1302-B5F2-52DE11629D93}"/>
                  </a:ext>
                </a:extLst>
              </p:cNvPr>
              <p:cNvSpPr txBox="1"/>
              <p:nvPr/>
            </p:nvSpPr>
            <p:spPr>
              <a:xfrm>
                <a:off x="1592656" y="5672984"/>
                <a:ext cx="7818698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en-IL" sz="3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    →    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𝐴𝑁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𝐸𝐷𝐺𝐸</m:t>
                      </m:r>
                    </m:oMath>
                  </m:oMathPara>
                </a14:m>
                <a:endParaRPr lang="en-IL" sz="32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898F55F-FFC4-1302-B5F2-52DE11629D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2656" y="5672984"/>
                <a:ext cx="7818698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D0EDA6D4-6AD5-7718-56A0-99520239B1B7}"/>
              </a:ext>
            </a:extLst>
          </p:cNvPr>
          <p:cNvSpPr/>
          <p:nvPr/>
        </p:nvSpPr>
        <p:spPr>
          <a:xfrm>
            <a:off x="84627" y="100390"/>
            <a:ext cx="2934301" cy="412377"/>
          </a:xfrm>
          <a:custGeom>
            <a:avLst/>
            <a:gdLst>
              <a:gd name="connsiteX0" fmla="*/ 0 w 2934301"/>
              <a:gd name="connsiteY0" fmla="*/ 0 h 412377"/>
              <a:gd name="connsiteX1" fmla="*/ 616203 w 2934301"/>
              <a:gd name="connsiteY1" fmla="*/ 0 h 412377"/>
              <a:gd name="connsiteX2" fmla="*/ 1144377 w 2934301"/>
              <a:gd name="connsiteY2" fmla="*/ 0 h 412377"/>
              <a:gd name="connsiteX3" fmla="*/ 1672552 w 2934301"/>
              <a:gd name="connsiteY3" fmla="*/ 0 h 412377"/>
              <a:gd name="connsiteX4" fmla="*/ 2288755 w 2934301"/>
              <a:gd name="connsiteY4" fmla="*/ 0 h 412377"/>
              <a:gd name="connsiteX5" fmla="*/ 2934301 w 2934301"/>
              <a:gd name="connsiteY5" fmla="*/ 0 h 412377"/>
              <a:gd name="connsiteX6" fmla="*/ 2934301 w 2934301"/>
              <a:gd name="connsiteY6" fmla="*/ 412377 h 412377"/>
              <a:gd name="connsiteX7" fmla="*/ 2347441 w 2934301"/>
              <a:gd name="connsiteY7" fmla="*/ 412377 h 412377"/>
              <a:gd name="connsiteX8" fmla="*/ 1760581 w 2934301"/>
              <a:gd name="connsiteY8" fmla="*/ 412377 h 412377"/>
              <a:gd name="connsiteX9" fmla="*/ 1173720 w 2934301"/>
              <a:gd name="connsiteY9" fmla="*/ 412377 h 412377"/>
              <a:gd name="connsiteX10" fmla="*/ 528174 w 2934301"/>
              <a:gd name="connsiteY10" fmla="*/ 412377 h 412377"/>
              <a:gd name="connsiteX11" fmla="*/ 0 w 2934301"/>
              <a:gd name="connsiteY11" fmla="*/ 412377 h 412377"/>
              <a:gd name="connsiteX12" fmla="*/ 0 w 2934301"/>
              <a:gd name="connsiteY12" fmla="*/ 0 h 412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34301" h="412377" extrusionOk="0">
                <a:moveTo>
                  <a:pt x="0" y="0"/>
                </a:moveTo>
                <a:cubicBezTo>
                  <a:pt x="162517" y="9213"/>
                  <a:pt x="357768" y="470"/>
                  <a:pt x="616203" y="0"/>
                </a:cubicBezTo>
                <a:cubicBezTo>
                  <a:pt x="874638" y="-470"/>
                  <a:pt x="958654" y="-25273"/>
                  <a:pt x="1144377" y="0"/>
                </a:cubicBezTo>
                <a:cubicBezTo>
                  <a:pt x="1330100" y="25273"/>
                  <a:pt x="1436155" y="-13034"/>
                  <a:pt x="1672552" y="0"/>
                </a:cubicBezTo>
                <a:cubicBezTo>
                  <a:pt x="1908950" y="13034"/>
                  <a:pt x="2074594" y="-14356"/>
                  <a:pt x="2288755" y="0"/>
                </a:cubicBezTo>
                <a:cubicBezTo>
                  <a:pt x="2502916" y="14356"/>
                  <a:pt x="2689725" y="-20570"/>
                  <a:pt x="2934301" y="0"/>
                </a:cubicBezTo>
                <a:cubicBezTo>
                  <a:pt x="2926394" y="189043"/>
                  <a:pt x="2913747" y="244806"/>
                  <a:pt x="2934301" y="412377"/>
                </a:cubicBezTo>
                <a:cubicBezTo>
                  <a:pt x="2743991" y="388162"/>
                  <a:pt x="2614650" y="437452"/>
                  <a:pt x="2347441" y="412377"/>
                </a:cubicBezTo>
                <a:cubicBezTo>
                  <a:pt x="2080232" y="387302"/>
                  <a:pt x="2046642" y="411878"/>
                  <a:pt x="1760581" y="412377"/>
                </a:cubicBezTo>
                <a:cubicBezTo>
                  <a:pt x="1474520" y="412876"/>
                  <a:pt x="1411740" y="398025"/>
                  <a:pt x="1173720" y="412377"/>
                </a:cubicBezTo>
                <a:cubicBezTo>
                  <a:pt x="935700" y="426729"/>
                  <a:pt x="760004" y="416709"/>
                  <a:pt x="528174" y="412377"/>
                </a:cubicBezTo>
                <a:cubicBezTo>
                  <a:pt x="296344" y="408045"/>
                  <a:pt x="130207" y="423421"/>
                  <a:pt x="0" y="412377"/>
                </a:cubicBezTo>
                <a:cubicBezTo>
                  <a:pt x="2412" y="273576"/>
                  <a:pt x="7640" y="92880"/>
                  <a:pt x="0" y="0"/>
                </a:cubicBezTo>
                <a:close/>
              </a:path>
            </a:pathLst>
          </a:custGeom>
          <a:noFill/>
          <a:ln>
            <a:solidFill>
              <a:srgbClr val="FFFF00"/>
            </a:solidFill>
            <a:extLst>
              <a:ext uri="{C807C97D-BFC1-408E-A445-0C87EB9F89A2}">
                <ask:lineSketchStyleProps xmlns:ask="http://schemas.microsoft.com/office/drawing/2018/sketchyshapes" sd="386252961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3EFAAE-E09C-594B-44EB-B83661C3FB7C}"/>
              </a:ext>
            </a:extLst>
          </p:cNvPr>
          <p:cNvSpPr txBox="1"/>
          <p:nvPr/>
        </p:nvSpPr>
        <p:spPr>
          <a:xfrm>
            <a:off x="0" y="116541"/>
            <a:ext cx="31853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Implementation-subunits block </a:t>
            </a:r>
            <a:endParaRPr lang="en-IL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79051EE-30FA-2D3D-282A-9B152A2E06B5}"/>
                  </a:ext>
                </a:extLst>
              </p:cNvPr>
              <p:cNvSpPr txBox="1"/>
              <p:nvPr/>
            </p:nvSpPr>
            <p:spPr>
              <a:xfrm>
                <a:off x="2070774" y="6234827"/>
                <a:ext cx="7818698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en-IL" sz="3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255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    →</m:t>
                      </m:r>
                      <m:d>
                        <m:dPr>
                          <m:begChr m:val="‖"/>
                          <m:endChr m:val="‖"/>
                          <m:ctrlPr>
                            <a:rPr lang="en-IL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32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  <m:d>
                            <m:dPr>
                              <m:ctrlPr>
                                <a:rPr lang="en-US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255</m:t>
                      </m:r>
                    </m:oMath>
                  </m:oMathPara>
                </a14:m>
                <a:endParaRPr lang="en-IL" sz="32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79051EE-30FA-2D3D-282A-9B152A2E06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0774" y="6234827"/>
                <a:ext cx="7818698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6C06C3FF-0D7A-EC10-9BD4-EA5F61F115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01342" y="1458578"/>
            <a:ext cx="6243873" cy="3510139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157945271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27D802F-3222-2D00-160A-AB6D32151F9D}"/>
              </a:ext>
            </a:extLst>
          </p:cNvPr>
          <p:cNvSpPr txBox="1"/>
          <p:nvPr/>
        </p:nvSpPr>
        <p:spPr>
          <a:xfrm>
            <a:off x="3463636" y="2367171"/>
            <a:ext cx="6192982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4400" dirty="0"/>
              <a:t>Pipeline Diagram</a:t>
            </a:r>
          </a:p>
          <a:p>
            <a:pPr marL="0" indent="0" algn="ctr">
              <a:buNone/>
            </a:pPr>
            <a:endParaRPr lang="en-US" sz="4400" dirty="0"/>
          </a:p>
          <a:p>
            <a:pPr marL="0" indent="0" algn="ctr">
              <a:buNone/>
            </a:pPr>
            <a:r>
              <a:rPr lang="en-US" sz="4400" dirty="0"/>
              <a:t>Latency &amp; Throughput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2DBA19-10CF-CC82-90C4-54538449E8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600" y="2367171"/>
            <a:ext cx="758183" cy="75248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9197DDB-9481-0B2D-FC98-798FF0FDE7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599" y="3738347"/>
            <a:ext cx="758183" cy="75248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208368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94605D-4565-6BEC-1FDC-B8741F2359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F398A2A-DFB5-3830-40D3-6E01AF8E3812}"/>
              </a:ext>
            </a:extLst>
          </p:cNvPr>
          <p:cNvSpPr txBox="1">
            <a:spLocks/>
          </p:cNvSpPr>
          <p:nvPr/>
        </p:nvSpPr>
        <p:spPr>
          <a:xfrm>
            <a:off x="1364170" y="80451"/>
            <a:ext cx="9320213" cy="11096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Pipeline Diagram    </a:t>
            </a:r>
            <a:endParaRPr lang="en-IL" b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06A249A-B5ED-B001-3A81-0CF35D22B513}"/>
              </a:ext>
            </a:extLst>
          </p:cNvPr>
          <p:cNvSpPr/>
          <p:nvPr/>
        </p:nvSpPr>
        <p:spPr>
          <a:xfrm>
            <a:off x="84627" y="100390"/>
            <a:ext cx="2934301" cy="412377"/>
          </a:xfrm>
          <a:custGeom>
            <a:avLst/>
            <a:gdLst>
              <a:gd name="connsiteX0" fmla="*/ 0 w 2934301"/>
              <a:gd name="connsiteY0" fmla="*/ 0 h 412377"/>
              <a:gd name="connsiteX1" fmla="*/ 616203 w 2934301"/>
              <a:gd name="connsiteY1" fmla="*/ 0 h 412377"/>
              <a:gd name="connsiteX2" fmla="*/ 1144377 w 2934301"/>
              <a:gd name="connsiteY2" fmla="*/ 0 h 412377"/>
              <a:gd name="connsiteX3" fmla="*/ 1672552 w 2934301"/>
              <a:gd name="connsiteY3" fmla="*/ 0 h 412377"/>
              <a:gd name="connsiteX4" fmla="*/ 2288755 w 2934301"/>
              <a:gd name="connsiteY4" fmla="*/ 0 h 412377"/>
              <a:gd name="connsiteX5" fmla="*/ 2934301 w 2934301"/>
              <a:gd name="connsiteY5" fmla="*/ 0 h 412377"/>
              <a:gd name="connsiteX6" fmla="*/ 2934301 w 2934301"/>
              <a:gd name="connsiteY6" fmla="*/ 412377 h 412377"/>
              <a:gd name="connsiteX7" fmla="*/ 2347441 w 2934301"/>
              <a:gd name="connsiteY7" fmla="*/ 412377 h 412377"/>
              <a:gd name="connsiteX8" fmla="*/ 1760581 w 2934301"/>
              <a:gd name="connsiteY8" fmla="*/ 412377 h 412377"/>
              <a:gd name="connsiteX9" fmla="*/ 1173720 w 2934301"/>
              <a:gd name="connsiteY9" fmla="*/ 412377 h 412377"/>
              <a:gd name="connsiteX10" fmla="*/ 528174 w 2934301"/>
              <a:gd name="connsiteY10" fmla="*/ 412377 h 412377"/>
              <a:gd name="connsiteX11" fmla="*/ 0 w 2934301"/>
              <a:gd name="connsiteY11" fmla="*/ 412377 h 412377"/>
              <a:gd name="connsiteX12" fmla="*/ 0 w 2934301"/>
              <a:gd name="connsiteY12" fmla="*/ 0 h 412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34301" h="412377" extrusionOk="0">
                <a:moveTo>
                  <a:pt x="0" y="0"/>
                </a:moveTo>
                <a:cubicBezTo>
                  <a:pt x="162517" y="9213"/>
                  <a:pt x="357768" y="470"/>
                  <a:pt x="616203" y="0"/>
                </a:cubicBezTo>
                <a:cubicBezTo>
                  <a:pt x="874638" y="-470"/>
                  <a:pt x="958654" y="-25273"/>
                  <a:pt x="1144377" y="0"/>
                </a:cubicBezTo>
                <a:cubicBezTo>
                  <a:pt x="1330100" y="25273"/>
                  <a:pt x="1436155" y="-13034"/>
                  <a:pt x="1672552" y="0"/>
                </a:cubicBezTo>
                <a:cubicBezTo>
                  <a:pt x="1908950" y="13034"/>
                  <a:pt x="2074594" y="-14356"/>
                  <a:pt x="2288755" y="0"/>
                </a:cubicBezTo>
                <a:cubicBezTo>
                  <a:pt x="2502916" y="14356"/>
                  <a:pt x="2689725" y="-20570"/>
                  <a:pt x="2934301" y="0"/>
                </a:cubicBezTo>
                <a:cubicBezTo>
                  <a:pt x="2926394" y="189043"/>
                  <a:pt x="2913747" y="244806"/>
                  <a:pt x="2934301" y="412377"/>
                </a:cubicBezTo>
                <a:cubicBezTo>
                  <a:pt x="2743991" y="388162"/>
                  <a:pt x="2614650" y="437452"/>
                  <a:pt x="2347441" y="412377"/>
                </a:cubicBezTo>
                <a:cubicBezTo>
                  <a:pt x="2080232" y="387302"/>
                  <a:pt x="2046642" y="411878"/>
                  <a:pt x="1760581" y="412377"/>
                </a:cubicBezTo>
                <a:cubicBezTo>
                  <a:pt x="1474520" y="412876"/>
                  <a:pt x="1411740" y="398025"/>
                  <a:pt x="1173720" y="412377"/>
                </a:cubicBezTo>
                <a:cubicBezTo>
                  <a:pt x="935700" y="426729"/>
                  <a:pt x="760004" y="416709"/>
                  <a:pt x="528174" y="412377"/>
                </a:cubicBezTo>
                <a:cubicBezTo>
                  <a:pt x="296344" y="408045"/>
                  <a:pt x="130207" y="423421"/>
                  <a:pt x="0" y="412377"/>
                </a:cubicBezTo>
                <a:cubicBezTo>
                  <a:pt x="2412" y="273576"/>
                  <a:pt x="7640" y="92880"/>
                  <a:pt x="0" y="0"/>
                </a:cubicBezTo>
                <a:close/>
              </a:path>
            </a:pathLst>
          </a:custGeom>
          <a:noFill/>
          <a:ln>
            <a:solidFill>
              <a:srgbClr val="FFFF00"/>
            </a:solidFill>
            <a:extLst>
              <a:ext uri="{C807C97D-BFC1-408E-A445-0C87EB9F89A2}">
                <ask:lineSketchStyleProps xmlns:ask="http://schemas.microsoft.com/office/drawing/2018/sketchyshapes" sd="386252961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7D80EF-7934-5BEC-9898-4F9B30627CED}"/>
              </a:ext>
            </a:extLst>
          </p:cNvPr>
          <p:cNvSpPr txBox="1"/>
          <p:nvPr/>
        </p:nvSpPr>
        <p:spPr>
          <a:xfrm>
            <a:off x="0" y="116541"/>
            <a:ext cx="31853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Implementation-pipeline diagram </a:t>
            </a:r>
            <a:endParaRPr lang="en-IL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D0DD51-33FC-6D45-80D7-8028D894FA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1777" y="1433214"/>
            <a:ext cx="8624935" cy="4830509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224270904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870EFC-5C11-F645-ED6C-A33EFFF7D4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B6F663A-E335-9568-6CB7-6D1F09F79023}"/>
              </a:ext>
            </a:extLst>
          </p:cNvPr>
          <p:cNvSpPr txBox="1">
            <a:spLocks/>
          </p:cNvSpPr>
          <p:nvPr/>
        </p:nvSpPr>
        <p:spPr>
          <a:xfrm>
            <a:off x="1314123" y="-27018"/>
            <a:ext cx="9320213" cy="11096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Latency  </a:t>
            </a:r>
            <a:endParaRPr lang="en-IL" b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559A127-C99B-381C-46C6-FC4AC15FDB7B}"/>
              </a:ext>
            </a:extLst>
          </p:cNvPr>
          <p:cNvSpPr/>
          <p:nvPr/>
        </p:nvSpPr>
        <p:spPr>
          <a:xfrm>
            <a:off x="84627" y="100390"/>
            <a:ext cx="3639475" cy="412377"/>
          </a:xfrm>
          <a:custGeom>
            <a:avLst/>
            <a:gdLst>
              <a:gd name="connsiteX0" fmla="*/ 0 w 3639475"/>
              <a:gd name="connsiteY0" fmla="*/ 0 h 412377"/>
              <a:gd name="connsiteX1" fmla="*/ 642974 w 3639475"/>
              <a:gd name="connsiteY1" fmla="*/ 0 h 412377"/>
              <a:gd name="connsiteX2" fmla="*/ 1176764 w 3639475"/>
              <a:gd name="connsiteY2" fmla="*/ 0 h 412377"/>
              <a:gd name="connsiteX3" fmla="*/ 1710553 w 3639475"/>
              <a:gd name="connsiteY3" fmla="*/ 0 h 412377"/>
              <a:gd name="connsiteX4" fmla="*/ 2353527 w 3639475"/>
              <a:gd name="connsiteY4" fmla="*/ 0 h 412377"/>
              <a:gd name="connsiteX5" fmla="*/ 2887317 w 3639475"/>
              <a:gd name="connsiteY5" fmla="*/ 0 h 412377"/>
              <a:gd name="connsiteX6" fmla="*/ 3639475 w 3639475"/>
              <a:gd name="connsiteY6" fmla="*/ 0 h 412377"/>
              <a:gd name="connsiteX7" fmla="*/ 3639475 w 3639475"/>
              <a:gd name="connsiteY7" fmla="*/ 412377 h 412377"/>
              <a:gd name="connsiteX8" fmla="*/ 2996501 w 3639475"/>
              <a:gd name="connsiteY8" fmla="*/ 412377 h 412377"/>
              <a:gd name="connsiteX9" fmla="*/ 2389922 w 3639475"/>
              <a:gd name="connsiteY9" fmla="*/ 412377 h 412377"/>
              <a:gd name="connsiteX10" fmla="*/ 1710553 w 3639475"/>
              <a:gd name="connsiteY10" fmla="*/ 412377 h 412377"/>
              <a:gd name="connsiteX11" fmla="*/ 1176764 w 3639475"/>
              <a:gd name="connsiteY11" fmla="*/ 412377 h 412377"/>
              <a:gd name="connsiteX12" fmla="*/ 533790 w 3639475"/>
              <a:gd name="connsiteY12" fmla="*/ 412377 h 412377"/>
              <a:gd name="connsiteX13" fmla="*/ 0 w 3639475"/>
              <a:gd name="connsiteY13" fmla="*/ 412377 h 412377"/>
              <a:gd name="connsiteX14" fmla="*/ 0 w 3639475"/>
              <a:gd name="connsiteY14" fmla="*/ 0 h 412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639475" h="412377" extrusionOk="0">
                <a:moveTo>
                  <a:pt x="0" y="0"/>
                </a:moveTo>
                <a:cubicBezTo>
                  <a:pt x="205154" y="21847"/>
                  <a:pt x="457268" y="1948"/>
                  <a:pt x="642974" y="0"/>
                </a:cubicBezTo>
                <a:cubicBezTo>
                  <a:pt x="828680" y="-1948"/>
                  <a:pt x="932224" y="-8350"/>
                  <a:pt x="1176764" y="0"/>
                </a:cubicBezTo>
                <a:cubicBezTo>
                  <a:pt x="1421304" y="8350"/>
                  <a:pt x="1590233" y="21704"/>
                  <a:pt x="1710553" y="0"/>
                </a:cubicBezTo>
                <a:cubicBezTo>
                  <a:pt x="1830873" y="-21704"/>
                  <a:pt x="2083848" y="24444"/>
                  <a:pt x="2353527" y="0"/>
                </a:cubicBezTo>
                <a:cubicBezTo>
                  <a:pt x="2623206" y="-24444"/>
                  <a:pt x="2622143" y="-13831"/>
                  <a:pt x="2887317" y="0"/>
                </a:cubicBezTo>
                <a:cubicBezTo>
                  <a:pt x="3152491" y="13831"/>
                  <a:pt x="3315036" y="-2456"/>
                  <a:pt x="3639475" y="0"/>
                </a:cubicBezTo>
                <a:cubicBezTo>
                  <a:pt x="3634114" y="171875"/>
                  <a:pt x="3638073" y="307236"/>
                  <a:pt x="3639475" y="412377"/>
                </a:cubicBezTo>
                <a:cubicBezTo>
                  <a:pt x="3471688" y="412734"/>
                  <a:pt x="3209965" y="402465"/>
                  <a:pt x="2996501" y="412377"/>
                </a:cubicBezTo>
                <a:cubicBezTo>
                  <a:pt x="2783037" y="422289"/>
                  <a:pt x="2646369" y="388537"/>
                  <a:pt x="2389922" y="412377"/>
                </a:cubicBezTo>
                <a:cubicBezTo>
                  <a:pt x="2133475" y="436217"/>
                  <a:pt x="1898198" y="390269"/>
                  <a:pt x="1710553" y="412377"/>
                </a:cubicBezTo>
                <a:cubicBezTo>
                  <a:pt x="1522908" y="434485"/>
                  <a:pt x="1318894" y="426112"/>
                  <a:pt x="1176764" y="412377"/>
                </a:cubicBezTo>
                <a:cubicBezTo>
                  <a:pt x="1034634" y="398642"/>
                  <a:pt x="719906" y="441594"/>
                  <a:pt x="533790" y="412377"/>
                </a:cubicBezTo>
                <a:cubicBezTo>
                  <a:pt x="347674" y="383160"/>
                  <a:pt x="195932" y="404860"/>
                  <a:pt x="0" y="412377"/>
                </a:cubicBezTo>
                <a:cubicBezTo>
                  <a:pt x="10900" y="233400"/>
                  <a:pt x="3864" y="121577"/>
                  <a:pt x="0" y="0"/>
                </a:cubicBezTo>
                <a:close/>
              </a:path>
            </a:pathLst>
          </a:custGeom>
          <a:noFill/>
          <a:ln>
            <a:solidFill>
              <a:srgbClr val="FFFF00"/>
            </a:solidFill>
            <a:extLst>
              <a:ext uri="{C807C97D-BFC1-408E-A445-0C87EB9F89A2}">
                <ask:lineSketchStyleProps xmlns:ask="http://schemas.microsoft.com/office/drawing/2018/sketchyshapes" sd="386252961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F49D330-2EA8-78E7-DA91-5CBAA912F1C3}"/>
                  </a:ext>
                </a:extLst>
              </p:cNvPr>
              <p:cNvSpPr txBox="1"/>
              <p:nvPr/>
            </p:nvSpPr>
            <p:spPr>
              <a:xfrm>
                <a:off x="16625" y="116541"/>
                <a:ext cx="399011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Implementation-Latency &amp;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b="0" i="0" smtClean="0">
                        <a:latin typeface="Cambria Math" panose="02040503050406030204" pitchFamily="18" charset="0"/>
                      </a:rPr>
                      <m:t>Throughput</m:t>
                    </m:r>
                  </m:oMath>
                </a14:m>
                <a:endParaRPr lang="en-IL" sz="16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F49D330-2EA8-78E7-DA91-5CBAA912F1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25" y="116541"/>
                <a:ext cx="3990110" cy="338554"/>
              </a:xfrm>
              <a:prstGeom prst="rect">
                <a:avLst/>
              </a:prstGeom>
              <a:blipFill>
                <a:blip r:embed="rId2"/>
                <a:stretch>
                  <a:fillRect l="-917" t="-5357" b="-21429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001CB5A2-37D5-E28B-FCB7-7AE35A575C0E}"/>
              </a:ext>
            </a:extLst>
          </p:cNvPr>
          <p:cNvSpPr/>
          <p:nvPr/>
        </p:nvSpPr>
        <p:spPr>
          <a:xfrm>
            <a:off x="714375" y="1285275"/>
            <a:ext cx="10943899" cy="1807060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10699FE-5091-077B-1ED1-F8BC3D925DC5}"/>
              </a:ext>
            </a:extLst>
          </p:cNvPr>
          <p:cNvSpPr/>
          <p:nvPr/>
        </p:nvSpPr>
        <p:spPr>
          <a:xfrm>
            <a:off x="714375" y="3294965"/>
            <a:ext cx="10943899" cy="1314617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58BBAF6-5F91-7FEE-DCB4-C6A9DF34B59D}"/>
                  </a:ext>
                </a:extLst>
              </p:cNvPr>
              <p:cNvSpPr txBox="1"/>
              <p:nvPr/>
            </p:nvSpPr>
            <p:spPr>
              <a:xfrm>
                <a:off x="645096" y="3514155"/>
                <a:ext cx="10658269" cy="9275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𝑳𝒂𝒕𝒆𝒏𝒄𝒚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𝑬𝒙𝒆𝒄𝒖𝒕𝒊𝒐𝒏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𝑪𝒚𝒄𝒍𝒆𝒔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𝑵𝒖𝒎𝒃𝒆𝒓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𝒐𝒇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𝑷𝒊𝒙𝒆𝒍𝒔</m:t>
                          </m:r>
                        </m:den>
                      </m:f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𝒄𝒚𝒄𝒍𝒆𝒔</m:t>
                          </m:r>
                        </m:num>
                        <m:den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𝒎𝒂𝒈𝒆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𝒘𝒊𝒅𝒕𝒉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 × 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𝒊𝒎𝒂𝒈𝒆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𝒉𝒆𝒊𝒈𝒉𝒕</m:t>
                          </m:r>
                        </m:den>
                      </m:f>
                    </m:oMath>
                  </m:oMathPara>
                </a14:m>
                <a:endParaRPr lang="en-IL" sz="2000" b="1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58BBAF6-5F91-7FEE-DCB4-C6A9DF34B5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096" y="3514155"/>
                <a:ext cx="10658269" cy="92756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DAED741-5CB9-A126-D995-5010C89CBDAB}"/>
                  </a:ext>
                </a:extLst>
              </p:cNvPr>
              <p:cNvSpPr txBox="1"/>
              <p:nvPr/>
            </p:nvSpPr>
            <p:spPr>
              <a:xfrm>
                <a:off x="2171336" y="1340884"/>
                <a:ext cx="7706127" cy="160043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3200" b="1" i="1" u="sng" smtClean="0">
                          <a:latin typeface="Cambria Math" panose="02040503050406030204" pitchFamily="18" charset="0"/>
                        </a:rPr>
                        <m:t>𝒄𝒚𝒄𝒍𝒆𝒔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400" b="1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𝒊𝒎𝒂𝒈𝒆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𝒘𝒊𝒅𝒕𝒉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e>
                          </m:d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𝒍𝒐𝒂𝒅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𝒍𝒊𝒏𝒆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𝒃𝒖𝒇𝒇𝒆𝒓</m:t>
                          </m:r>
                        </m:e>
                      </m:d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2400" b="1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𝒊𝒎𝒂𝒈𝒆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𝒘𝒊𝒅𝒕𝒉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 ∗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𝒊𝒎𝒂𝒈𝒆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𝒉𝒆𝒊𝒈𝒕𝒉</m:t>
                          </m:r>
                        </m:e>
                      </m:d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b="1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𝒄𝒐𝒏𝒗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𝒄𝒂𝒍𝒄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)+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𝒕𝒉𝒓𝒆𝒔𝒉𝒐𝒍𝒅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𝒄𝒂𝒍𝒄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)+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𝒇𝒊𝒏𝒊𝒔𝒉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|) </m:t>
                      </m:r>
                    </m:oMath>
                  </m:oMathPara>
                </a14:m>
                <a:endParaRPr lang="en-IL" b="1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DAED741-5CB9-A126-D995-5010C89CBD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1336" y="1340884"/>
                <a:ext cx="7706127" cy="1600438"/>
              </a:xfrm>
              <a:prstGeom prst="rect">
                <a:avLst/>
              </a:prstGeom>
              <a:blipFill>
                <a:blip r:embed="rId4"/>
                <a:stretch>
                  <a:fillRect r="-633" b="-6844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44AE28C2-81B4-D64F-2421-B11BA0261E5D}"/>
              </a:ext>
            </a:extLst>
          </p:cNvPr>
          <p:cNvSpPr/>
          <p:nvPr/>
        </p:nvSpPr>
        <p:spPr>
          <a:xfrm>
            <a:off x="645096" y="4917674"/>
            <a:ext cx="10943899" cy="1314617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31FBFDE-AC0B-903A-499D-FF5A5D643C87}"/>
                  </a:ext>
                </a:extLst>
              </p:cNvPr>
              <p:cNvSpPr txBox="1"/>
              <p:nvPr/>
            </p:nvSpPr>
            <p:spPr>
              <a:xfrm>
                <a:off x="575817" y="5136864"/>
                <a:ext cx="10658269" cy="94865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𝑻𝒉𝒓𝒐𝒖𝒈𝒉𝒑𝒖𝒕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𝑵𝒖𝒎𝒃𝒆𝒓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𝒐𝒇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𝑷𝒊𝒙𝒆𝒍𝒔</m:t>
                          </m:r>
                        </m:num>
                        <m:den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𝑬𝒙𝒆𝒄𝒖𝒕𝒊𝒐𝒏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𝑪𝒚𝒄𝒍𝒆𝒔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 × 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𝑻𝒄𝒍𝒌</m:t>
                          </m:r>
                        </m:den>
                      </m:f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𝒍𝒂𝒕𝒆𝒏𝒄𝒚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× 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𝑻𝒄𝒍𝒌</m:t>
                          </m:r>
                        </m:den>
                      </m:f>
                    </m:oMath>
                  </m:oMathPara>
                </a14:m>
                <a:endParaRPr lang="en-IL" sz="2000" b="1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31FBFDE-AC0B-903A-499D-FF5A5D643C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817" y="5136864"/>
                <a:ext cx="10658269" cy="94865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9847474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3E370A4-0000-1101-D262-5C533F77C8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11382"/>
            <a:ext cx="10591800" cy="496952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sz="4400" dirty="0"/>
          </a:p>
          <a:p>
            <a:pPr marL="0" indent="0" algn="ctr">
              <a:buNone/>
            </a:pPr>
            <a:r>
              <a:rPr lang="en-US" sz="4400" dirty="0"/>
              <a:t>Synthesis</a:t>
            </a:r>
          </a:p>
          <a:p>
            <a:pPr marL="0" indent="0" algn="ctr">
              <a:buNone/>
            </a:pPr>
            <a:endParaRPr lang="en-US" sz="4400" dirty="0"/>
          </a:p>
          <a:p>
            <a:pPr marL="0" indent="0" algn="ctr">
              <a:buNone/>
            </a:pPr>
            <a:r>
              <a:rPr lang="en-US" sz="4400" dirty="0"/>
              <a:t> Timing/Area/Power Reports</a:t>
            </a:r>
          </a:p>
          <a:p>
            <a:pPr marL="0" indent="0" algn="ctr">
              <a:buNone/>
            </a:pPr>
            <a:endParaRPr lang="en-US" sz="4400" dirty="0"/>
          </a:p>
          <a:p>
            <a:pPr marL="0" indent="0" algn="ctr">
              <a:buNone/>
            </a:pPr>
            <a:r>
              <a:rPr lang="en-US" sz="4400" dirty="0"/>
              <a:t>Layout</a:t>
            </a:r>
          </a:p>
          <a:p>
            <a:pPr marL="0" indent="0" algn="ctr">
              <a:buNone/>
            </a:pPr>
            <a:endParaRPr lang="en-IL" sz="4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865165-D3EA-C966-E093-6E633B7D79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6113" y="1613860"/>
            <a:ext cx="758183" cy="75248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837D62E-4F22-B5B1-5489-3D9FB82A77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3459" y="3119904"/>
            <a:ext cx="758183" cy="75248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1CC17AB-4CE7-264B-77E3-5DD13FD9AE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5204" y="4559701"/>
            <a:ext cx="758183" cy="75248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409616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B74B5AE-A2EC-7A6D-4107-07F753675429}"/>
              </a:ext>
            </a:extLst>
          </p:cNvPr>
          <p:cNvSpPr txBox="1">
            <a:spLocks/>
          </p:cNvSpPr>
          <p:nvPr/>
        </p:nvSpPr>
        <p:spPr>
          <a:xfrm>
            <a:off x="1435892" y="0"/>
            <a:ext cx="9320213" cy="149059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b="1" dirty="0"/>
              <a:t>Synthesis</a:t>
            </a:r>
            <a:r>
              <a:rPr lang="he-IL" sz="6600" b="1" dirty="0"/>
              <a:t> </a:t>
            </a:r>
            <a:r>
              <a:rPr lang="en-US" sz="6600" b="1" dirty="0"/>
              <a:t>   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4093650-1F95-D893-DDE5-F092B325ED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9622" y="1877203"/>
            <a:ext cx="9856926" cy="435133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368D185-31A9-F1BB-42D9-299EFEAE2B54}"/>
              </a:ext>
            </a:extLst>
          </p:cNvPr>
          <p:cNvSpPr/>
          <p:nvPr/>
        </p:nvSpPr>
        <p:spPr>
          <a:xfrm>
            <a:off x="84627" y="100390"/>
            <a:ext cx="1189991" cy="412377"/>
          </a:xfrm>
          <a:custGeom>
            <a:avLst/>
            <a:gdLst>
              <a:gd name="connsiteX0" fmla="*/ 0 w 1189991"/>
              <a:gd name="connsiteY0" fmla="*/ 0 h 412377"/>
              <a:gd name="connsiteX1" fmla="*/ 606895 w 1189991"/>
              <a:gd name="connsiteY1" fmla="*/ 0 h 412377"/>
              <a:gd name="connsiteX2" fmla="*/ 1189991 w 1189991"/>
              <a:gd name="connsiteY2" fmla="*/ 0 h 412377"/>
              <a:gd name="connsiteX3" fmla="*/ 1189991 w 1189991"/>
              <a:gd name="connsiteY3" fmla="*/ 412377 h 412377"/>
              <a:gd name="connsiteX4" fmla="*/ 618795 w 1189991"/>
              <a:gd name="connsiteY4" fmla="*/ 412377 h 412377"/>
              <a:gd name="connsiteX5" fmla="*/ 0 w 1189991"/>
              <a:gd name="connsiteY5" fmla="*/ 412377 h 412377"/>
              <a:gd name="connsiteX6" fmla="*/ 0 w 1189991"/>
              <a:gd name="connsiteY6" fmla="*/ 0 h 412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89991" h="412377" extrusionOk="0">
                <a:moveTo>
                  <a:pt x="0" y="0"/>
                </a:moveTo>
                <a:cubicBezTo>
                  <a:pt x="126207" y="69"/>
                  <a:pt x="363617" y="-21150"/>
                  <a:pt x="606895" y="0"/>
                </a:cubicBezTo>
                <a:cubicBezTo>
                  <a:pt x="850173" y="21150"/>
                  <a:pt x="1036483" y="948"/>
                  <a:pt x="1189991" y="0"/>
                </a:cubicBezTo>
                <a:cubicBezTo>
                  <a:pt x="1185856" y="116610"/>
                  <a:pt x="1180734" y="285724"/>
                  <a:pt x="1189991" y="412377"/>
                </a:cubicBezTo>
                <a:cubicBezTo>
                  <a:pt x="907273" y="427426"/>
                  <a:pt x="870931" y="424114"/>
                  <a:pt x="618795" y="412377"/>
                </a:cubicBezTo>
                <a:cubicBezTo>
                  <a:pt x="366659" y="400640"/>
                  <a:pt x="232510" y="405949"/>
                  <a:pt x="0" y="412377"/>
                </a:cubicBezTo>
                <a:cubicBezTo>
                  <a:pt x="2511" y="224129"/>
                  <a:pt x="3123" y="90019"/>
                  <a:pt x="0" y="0"/>
                </a:cubicBezTo>
                <a:close/>
              </a:path>
            </a:pathLst>
          </a:custGeom>
          <a:noFill/>
          <a:ln>
            <a:solidFill>
              <a:srgbClr val="FFFF00"/>
            </a:solidFill>
            <a:extLst>
              <a:ext uri="{C807C97D-BFC1-408E-A445-0C87EB9F89A2}">
                <ask:lineSketchStyleProps xmlns:ask="http://schemas.microsoft.com/office/drawing/2018/sketchyshapes" sd="386252961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95F32F-38BA-F4F3-5C36-A1B470749A69}"/>
              </a:ext>
            </a:extLst>
          </p:cNvPr>
          <p:cNvSpPr txBox="1"/>
          <p:nvPr/>
        </p:nvSpPr>
        <p:spPr>
          <a:xfrm>
            <a:off x="150435" y="137301"/>
            <a:ext cx="10583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synthesis </a:t>
            </a:r>
            <a:endParaRPr lang="en-IL" sz="1600" dirty="0"/>
          </a:p>
        </p:txBody>
      </p:sp>
    </p:spTree>
    <p:extLst>
      <p:ext uri="{BB962C8B-B14F-4D97-AF65-F5344CB8AC3E}">
        <p14:creationId xmlns:p14="http://schemas.microsoft.com/office/powerpoint/2010/main" val="8736337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84E62B-2457-D37B-FE0C-276F3957FF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3287651-69F8-DECE-FFA1-BE4744210906}"/>
              </a:ext>
            </a:extLst>
          </p:cNvPr>
          <p:cNvSpPr txBox="1">
            <a:spLocks/>
          </p:cNvSpPr>
          <p:nvPr/>
        </p:nvSpPr>
        <p:spPr>
          <a:xfrm>
            <a:off x="1293114" y="383552"/>
            <a:ext cx="9320213" cy="11096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Edge Detection</a:t>
            </a:r>
            <a:endParaRPr lang="en-IL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F1B3A25-E727-1C30-1C89-01B08C818D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762" y="2228682"/>
            <a:ext cx="2353003" cy="240063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BB4C382-8A23-0193-A284-A3F447E4C2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3954" y="2219156"/>
            <a:ext cx="2372056" cy="241016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90272AA-46AE-DD95-A102-A1C97345C9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55199" y="2228682"/>
            <a:ext cx="2410161" cy="241016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F7DDCF1-1CEA-19DE-B6F3-89FE51D431A6}"/>
                  </a:ext>
                </a:extLst>
              </p:cNvPr>
              <p:cNvSpPr txBox="1"/>
              <p:nvPr/>
            </p:nvSpPr>
            <p:spPr>
              <a:xfrm>
                <a:off x="1034592" y="5001490"/>
                <a:ext cx="2227341" cy="9364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L" sz="3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=[</m:t>
                      </m:r>
                      <m:f>
                        <m:f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</m:num>
                        <m:den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,0]</m:t>
                      </m:r>
                    </m:oMath>
                  </m:oMathPara>
                </a14:m>
                <a:endParaRPr lang="en-IL" sz="32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F7DDCF1-1CEA-19DE-B6F3-89FE51D431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4592" y="5001490"/>
                <a:ext cx="2227341" cy="9364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F7626DB-4911-8D7E-13A2-5DE06B07B857}"/>
                  </a:ext>
                </a:extLst>
              </p:cNvPr>
              <p:cNvSpPr txBox="1"/>
              <p:nvPr/>
            </p:nvSpPr>
            <p:spPr>
              <a:xfrm>
                <a:off x="4870872" y="4917364"/>
                <a:ext cx="2164695" cy="10205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L" sz="3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=[0,</m:t>
                      </m:r>
                      <m:f>
                        <m:fPr>
                          <m:ctrlP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</m:num>
                        <m:den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IL" sz="32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F7626DB-4911-8D7E-13A2-5DE06B07B8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0872" y="4917364"/>
                <a:ext cx="2164695" cy="102053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9E9929B-31AC-AE24-905C-85443A1C538F}"/>
                  </a:ext>
                </a:extLst>
              </p:cNvPr>
              <p:cNvSpPr txBox="1"/>
              <p:nvPr/>
            </p:nvSpPr>
            <p:spPr>
              <a:xfrm>
                <a:off x="8655199" y="4917364"/>
                <a:ext cx="2463560" cy="10205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L" sz="3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=[</m:t>
                      </m:r>
                      <m:f>
                        <m:fPr>
                          <m:ctrlP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</m:num>
                        <m:den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f>
                        <m:fPr>
                          <m:ctrlP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</m:num>
                        <m:den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IL" sz="32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9E9929B-31AC-AE24-905C-85443A1C53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5199" y="4917364"/>
                <a:ext cx="2463560" cy="102053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542F4E8A-7FEA-DE44-81A2-F9A292170B07}"/>
              </a:ext>
            </a:extLst>
          </p:cNvPr>
          <p:cNvSpPr txBox="1"/>
          <p:nvPr/>
        </p:nvSpPr>
        <p:spPr>
          <a:xfrm>
            <a:off x="0" y="116541"/>
            <a:ext cx="3185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Introduction- edge detection </a:t>
            </a:r>
            <a:endParaRPr lang="en-IL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01F493A-599A-6462-D10E-83E1C94A6DF9}"/>
              </a:ext>
            </a:extLst>
          </p:cNvPr>
          <p:cNvSpPr/>
          <p:nvPr/>
        </p:nvSpPr>
        <p:spPr>
          <a:xfrm>
            <a:off x="84627" y="100390"/>
            <a:ext cx="2934301" cy="412377"/>
          </a:xfrm>
          <a:custGeom>
            <a:avLst/>
            <a:gdLst>
              <a:gd name="connsiteX0" fmla="*/ 0 w 2934301"/>
              <a:gd name="connsiteY0" fmla="*/ 0 h 412377"/>
              <a:gd name="connsiteX1" fmla="*/ 616203 w 2934301"/>
              <a:gd name="connsiteY1" fmla="*/ 0 h 412377"/>
              <a:gd name="connsiteX2" fmla="*/ 1144377 w 2934301"/>
              <a:gd name="connsiteY2" fmla="*/ 0 h 412377"/>
              <a:gd name="connsiteX3" fmla="*/ 1672552 w 2934301"/>
              <a:gd name="connsiteY3" fmla="*/ 0 h 412377"/>
              <a:gd name="connsiteX4" fmla="*/ 2288755 w 2934301"/>
              <a:gd name="connsiteY4" fmla="*/ 0 h 412377"/>
              <a:gd name="connsiteX5" fmla="*/ 2934301 w 2934301"/>
              <a:gd name="connsiteY5" fmla="*/ 0 h 412377"/>
              <a:gd name="connsiteX6" fmla="*/ 2934301 w 2934301"/>
              <a:gd name="connsiteY6" fmla="*/ 412377 h 412377"/>
              <a:gd name="connsiteX7" fmla="*/ 2347441 w 2934301"/>
              <a:gd name="connsiteY7" fmla="*/ 412377 h 412377"/>
              <a:gd name="connsiteX8" fmla="*/ 1760581 w 2934301"/>
              <a:gd name="connsiteY8" fmla="*/ 412377 h 412377"/>
              <a:gd name="connsiteX9" fmla="*/ 1173720 w 2934301"/>
              <a:gd name="connsiteY9" fmla="*/ 412377 h 412377"/>
              <a:gd name="connsiteX10" fmla="*/ 528174 w 2934301"/>
              <a:gd name="connsiteY10" fmla="*/ 412377 h 412377"/>
              <a:gd name="connsiteX11" fmla="*/ 0 w 2934301"/>
              <a:gd name="connsiteY11" fmla="*/ 412377 h 412377"/>
              <a:gd name="connsiteX12" fmla="*/ 0 w 2934301"/>
              <a:gd name="connsiteY12" fmla="*/ 0 h 412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34301" h="412377" extrusionOk="0">
                <a:moveTo>
                  <a:pt x="0" y="0"/>
                </a:moveTo>
                <a:cubicBezTo>
                  <a:pt x="162517" y="9213"/>
                  <a:pt x="357768" y="470"/>
                  <a:pt x="616203" y="0"/>
                </a:cubicBezTo>
                <a:cubicBezTo>
                  <a:pt x="874638" y="-470"/>
                  <a:pt x="958654" y="-25273"/>
                  <a:pt x="1144377" y="0"/>
                </a:cubicBezTo>
                <a:cubicBezTo>
                  <a:pt x="1330100" y="25273"/>
                  <a:pt x="1436155" y="-13034"/>
                  <a:pt x="1672552" y="0"/>
                </a:cubicBezTo>
                <a:cubicBezTo>
                  <a:pt x="1908950" y="13034"/>
                  <a:pt x="2074594" y="-14356"/>
                  <a:pt x="2288755" y="0"/>
                </a:cubicBezTo>
                <a:cubicBezTo>
                  <a:pt x="2502916" y="14356"/>
                  <a:pt x="2689725" y="-20570"/>
                  <a:pt x="2934301" y="0"/>
                </a:cubicBezTo>
                <a:cubicBezTo>
                  <a:pt x="2926394" y="189043"/>
                  <a:pt x="2913747" y="244806"/>
                  <a:pt x="2934301" y="412377"/>
                </a:cubicBezTo>
                <a:cubicBezTo>
                  <a:pt x="2743991" y="388162"/>
                  <a:pt x="2614650" y="437452"/>
                  <a:pt x="2347441" y="412377"/>
                </a:cubicBezTo>
                <a:cubicBezTo>
                  <a:pt x="2080232" y="387302"/>
                  <a:pt x="2046642" y="411878"/>
                  <a:pt x="1760581" y="412377"/>
                </a:cubicBezTo>
                <a:cubicBezTo>
                  <a:pt x="1474520" y="412876"/>
                  <a:pt x="1411740" y="398025"/>
                  <a:pt x="1173720" y="412377"/>
                </a:cubicBezTo>
                <a:cubicBezTo>
                  <a:pt x="935700" y="426729"/>
                  <a:pt x="760004" y="416709"/>
                  <a:pt x="528174" y="412377"/>
                </a:cubicBezTo>
                <a:cubicBezTo>
                  <a:pt x="296344" y="408045"/>
                  <a:pt x="130207" y="423421"/>
                  <a:pt x="0" y="412377"/>
                </a:cubicBezTo>
                <a:cubicBezTo>
                  <a:pt x="2412" y="273576"/>
                  <a:pt x="7640" y="92880"/>
                  <a:pt x="0" y="0"/>
                </a:cubicBezTo>
                <a:close/>
              </a:path>
            </a:pathLst>
          </a:custGeom>
          <a:noFill/>
          <a:ln>
            <a:solidFill>
              <a:srgbClr val="FFFF00"/>
            </a:solidFill>
            <a:extLst>
              <a:ext uri="{C807C97D-BFC1-408E-A445-0C87EB9F89A2}">
                <ask:lineSketchStyleProps xmlns:ask="http://schemas.microsoft.com/office/drawing/2018/sketchyshapes" sd="386252961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83595325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AEF64C-C8BA-53E8-F017-98F0F1DDD1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70A0AB2-AF37-C870-B999-9CECF25C3D5C}"/>
              </a:ext>
            </a:extLst>
          </p:cNvPr>
          <p:cNvSpPr txBox="1">
            <a:spLocks/>
          </p:cNvSpPr>
          <p:nvPr/>
        </p:nvSpPr>
        <p:spPr>
          <a:xfrm>
            <a:off x="1435893" y="-311743"/>
            <a:ext cx="9320213" cy="149059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b="1" dirty="0"/>
              <a:t>Timing Report </a:t>
            </a:r>
            <a:r>
              <a:rPr lang="he-IL" sz="6600" b="1" dirty="0"/>
              <a:t> </a:t>
            </a:r>
            <a:r>
              <a:rPr lang="en-US" sz="6600" b="1" dirty="0"/>
              <a:t>  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F04D844-FC2B-C0ED-4FCA-AF3F9D28F8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69658" y="1301173"/>
            <a:ext cx="3966655" cy="524472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F000D2A-F509-EC90-926B-DDFA9DE7A1DA}"/>
              </a:ext>
            </a:extLst>
          </p:cNvPr>
          <p:cNvSpPr/>
          <p:nvPr/>
        </p:nvSpPr>
        <p:spPr>
          <a:xfrm>
            <a:off x="84627" y="100390"/>
            <a:ext cx="1189991" cy="412377"/>
          </a:xfrm>
          <a:custGeom>
            <a:avLst/>
            <a:gdLst>
              <a:gd name="connsiteX0" fmla="*/ 0 w 1189991"/>
              <a:gd name="connsiteY0" fmla="*/ 0 h 412377"/>
              <a:gd name="connsiteX1" fmla="*/ 606895 w 1189991"/>
              <a:gd name="connsiteY1" fmla="*/ 0 h 412377"/>
              <a:gd name="connsiteX2" fmla="*/ 1189991 w 1189991"/>
              <a:gd name="connsiteY2" fmla="*/ 0 h 412377"/>
              <a:gd name="connsiteX3" fmla="*/ 1189991 w 1189991"/>
              <a:gd name="connsiteY3" fmla="*/ 412377 h 412377"/>
              <a:gd name="connsiteX4" fmla="*/ 618795 w 1189991"/>
              <a:gd name="connsiteY4" fmla="*/ 412377 h 412377"/>
              <a:gd name="connsiteX5" fmla="*/ 0 w 1189991"/>
              <a:gd name="connsiteY5" fmla="*/ 412377 h 412377"/>
              <a:gd name="connsiteX6" fmla="*/ 0 w 1189991"/>
              <a:gd name="connsiteY6" fmla="*/ 0 h 412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89991" h="412377" extrusionOk="0">
                <a:moveTo>
                  <a:pt x="0" y="0"/>
                </a:moveTo>
                <a:cubicBezTo>
                  <a:pt x="126207" y="69"/>
                  <a:pt x="363617" y="-21150"/>
                  <a:pt x="606895" y="0"/>
                </a:cubicBezTo>
                <a:cubicBezTo>
                  <a:pt x="850173" y="21150"/>
                  <a:pt x="1036483" y="948"/>
                  <a:pt x="1189991" y="0"/>
                </a:cubicBezTo>
                <a:cubicBezTo>
                  <a:pt x="1185856" y="116610"/>
                  <a:pt x="1180734" y="285724"/>
                  <a:pt x="1189991" y="412377"/>
                </a:cubicBezTo>
                <a:cubicBezTo>
                  <a:pt x="907273" y="427426"/>
                  <a:pt x="870931" y="424114"/>
                  <a:pt x="618795" y="412377"/>
                </a:cubicBezTo>
                <a:cubicBezTo>
                  <a:pt x="366659" y="400640"/>
                  <a:pt x="232510" y="405949"/>
                  <a:pt x="0" y="412377"/>
                </a:cubicBezTo>
                <a:cubicBezTo>
                  <a:pt x="2511" y="224129"/>
                  <a:pt x="3123" y="90019"/>
                  <a:pt x="0" y="0"/>
                </a:cubicBezTo>
                <a:close/>
              </a:path>
            </a:pathLst>
          </a:custGeom>
          <a:noFill/>
          <a:ln>
            <a:solidFill>
              <a:srgbClr val="FFFF00"/>
            </a:solidFill>
            <a:extLst>
              <a:ext uri="{C807C97D-BFC1-408E-A445-0C87EB9F89A2}">
                <ask:lineSketchStyleProps xmlns:ask="http://schemas.microsoft.com/office/drawing/2018/sketchyshapes" sd="386252961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F112CC-9594-EE9D-65C5-D5A77B0B670D}"/>
              </a:ext>
            </a:extLst>
          </p:cNvPr>
          <p:cNvSpPr txBox="1"/>
          <p:nvPr/>
        </p:nvSpPr>
        <p:spPr>
          <a:xfrm>
            <a:off x="216244" y="111233"/>
            <a:ext cx="9267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reports </a:t>
            </a:r>
            <a:endParaRPr lang="en-IL" sz="16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E72E8F78-8379-F5C5-1FCB-CE3A05F43D67}"/>
                  </a:ext>
                </a:extLst>
              </p14:cNvPr>
              <p14:cNvContentPartPr/>
              <p14:nvPr/>
            </p14:nvContentPartPr>
            <p14:xfrm>
              <a:off x="3883341" y="4578544"/>
              <a:ext cx="879480" cy="10368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E72E8F78-8379-F5C5-1FCB-CE3A05F43D6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847701" y="4506904"/>
                <a:ext cx="951120" cy="24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1DC2A8D3-D029-6880-D8B2-988E0C5C1D33}"/>
                  </a:ext>
                </a:extLst>
              </p14:cNvPr>
              <p14:cNvContentPartPr/>
              <p14:nvPr/>
            </p14:nvContentPartPr>
            <p14:xfrm>
              <a:off x="7106781" y="4626064"/>
              <a:ext cx="321480" cy="3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1DC2A8D3-D029-6880-D8B2-988E0C5C1D3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071141" y="4554064"/>
                <a:ext cx="393120" cy="144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8239205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958E1A-C416-CDDC-59C8-E1DD19A3CD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EEA1C5F-B53F-5AB7-B3C5-699AB60A2713}"/>
              </a:ext>
            </a:extLst>
          </p:cNvPr>
          <p:cNvSpPr txBox="1">
            <a:spLocks/>
          </p:cNvSpPr>
          <p:nvPr/>
        </p:nvSpPr>
        <p:spPr>
          <a:xfrm>
            <a:off x="1435893" y="-311743"/>
            <a:ext cx="9320213" cy="149059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b="1" dirty="0"/>
              <a:t>Area Report </a:t>
            </a:r>
            <a:r>
              <a:rPr lang="he-IL" sz="6600" b="1" dirty="0"/>
              <a:t> </a:t>
            </a:r>
            <a:r>
              <a:rPr lang="en-US" sz="6600" b="1" dirty="0"/>
              <a:t>   </a:t>
            </a:r>
          </a:p>
        </p:txBody>
      </p:sp>
      <p:pic>
        <p:nvPicPr>
          <p:cNvPr id="2" name="Content Placeholder 1">
            <a:extLst>
              <a:ext uri="{FF2B5EF4-FFF2-40B4-BE49-F238E27FC236}">
                <a16:creationId xmlns:a16="http://schemas.microsoft.com/office/drawing/2014/main" id="{68D0E0BE-AF4E-16FB-C3B7-CAE55EB037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56301" y="1453138"/>
            <a:ext cx="6797005" cy="4799743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84B9512A-2C1C-D0B3-F68D-4A85DF0B1A97}"/>
                  </a:ext>
                </a:extLst>
              </p14:cNvPr>
              <p14:cNvContentPartPr/>
              <p14:nvPr/>
            </p14:nvContentPartPr>
            <p14:xfrm>
              <a:off x="2667794" y="6149066"/>
              <a:ext cx="541800" cy="1512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84B9512A-2C1C-D0B3-F68D-4A85DF0B1A9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631794" y="6077066"/>
                <a:ext cx="613440" cy="15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B0BE7DFA-89BA-91C8-BD09-FDFED3ABC01D}"/>
                  </a:ext>
                </a:extLst>
              </p14:cNvPr>
              <p14:cNvContentPartPr/>
              <p14:nvPr/>
            </p14:nvContentPartPr>
            <p14:xfrm>
              <a:off x="4518114" y="6123669"/>
              <a:ext cx="796269" cy="50794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B0BE7DFA-89BA-91C8-BD09-FDFED3ABC01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482116" y="6046121"/>
                <a:ext cx="867904" cy="205502"/>
              </a:xfrm>
              <a:prstGeom prst="rect">
                <a:avLst/>
              </a:prstGeom>
            </p:spPr>
          </p:pic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B6B3D300-6985-DFA3-2415-37AE8B97E54E}"/>
              </a:ext>
            </a:extLst>
          </p:cNvPr>
          <p:cNvSpPr/>
          <p:nvPr/>
        </p:nvSpPr>
        <p:spPr>
          <a:xfrm>
            <a:off x="84627" y="100390"/>
            <a:ext cx="1189991" cy="412377"/>
          </a:xfrm>
          <a:custGeom>
            <a:avLst/>
            <a:gdLst>
              <a:gd name="connsiteX0" fmla="*/ 0 w 1189991"/>
              <a:gd name="connsiteY0" fmla="*/ 0 h 412377"/>
              <a:gd name="connsiteX1" fmla="*/ 606895 w 1189991"/>
              <a:gd name="connsiteY1" fmla="*/ 0 h 412377"/>
              <a:gd name="connsiteX2" fmla="*/ 1189991 w 1189991"/>
              <a:gd name="connsiteY2" fmla="*/ 0 h 412377"/>
              <a:gd name="connsiteX3" fmla="*/ 1189991 w 1189991"/>
              <a:gd name="connsiteY3" fmla="*/ 412377 h 412377"/>
              <a:gd name="connsiteX4" fmla="*/ 618795 w 1189991"/>
              <a:gd name="connsiteY4" fmla="*/ 412377 h 412377"/>
              <a:gd name="connsiteX5" fmla="*/ 0 w 1189991"/>
              <a:gd name="connsiteY5" fmla="*/ 412377 h 412377"/>
              <a:gd name="connsiteX6" fmla="*/ 0 w 1189991"/>
              <a:gd name="connsiteY6" fmla="*/ 0 h 412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89991" h="412377" extrusionOk="0">
                <a:moveTo>
                  <a:pt x="0" y="0"/>
                </a:moveTo>
                <a:cubicBezTo>
                  <a:pt x="126207" y="69"/>
                  <a:pt x="363617" y="-21150"/>
                  <a:pt x="606895" y="0"/>
                </a:cubicBezTo>
                <a:cubicBezTo>
                  <a:pt x="850173" y="21150"/>
                  <a:pt x="1036483" y="948"/>
                  <a:pt x="1189991" y="0"/>
                </a:cubicBezTo>
                <a:cubicBezTo>
                  <a:pt x="1185856" y="116610"/>
                  <a:pt x="1180734" y="285724"/>
                  <a:pt x="1189991" y="412377"/>
                </a:cubicBezTo>
                <a:cubicBezTo>
                  <a:pt x="907273" y="427426"/>
                  <a:pt x="870931" y="424114"/>
                  <a:pt x="618795" y="412377"/>
                </a:cubicBezTo>
                <a:cubicBezTo>
                  <a:pt x="366659" y="400640"/>
                  <a:pt x="232510" y="405949"/>
                  <a:pt x="0" y="412377"/>
                </a:cubicBezTo>
                <a:cubicBezTo>
                  <a:pt x="2511" y="224129"/>
                  <a:pt x="3123" y="90019"/>
                  <a:pt x="0" y="0"/>
                </a:cubicBezTo>
                <a:close/>
              </a:path>
            </a:pathLst>
          </a:custGeom>
          <a:noFill/>
          <a:ln>
            <a:solidFill>
              <a:srgbClr val="FFFF00"/>
            </a:solidFill>
            <a:extLst>
              <a:ext uri="{C807C97D-BFC1-408E-A445-0C87EB9F89A2}">
                <ask:lineSketchStyleProps xmlns:ask="http://schemas.microsoft.com/office/drawing/2018/sketchyshapes" sd="386252961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66E3BD1-AECE-0F46-68F7-287E76B36C36}"/>
              </a:ext>
            </a:extLst>
          </p:cNvPr>
          <p:cNvSpPr txBox="1"/>
          <p:nvPr/>
        </p:nvSpPr>
        <p:spPr>
          <a:xfrm>
            <a:off x="216244" y="111233"/>
            <a:ext cx="9267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reports </a:t>
            </a:r>
            <a:endParaRPr lang="en-IL" sz="1600" dirty="0"/>
          </a:p>
        </p:txBody>
      </p:sp>
    </p:spTree>
    <p:extLst>
      <p:ext uri="{BB962C8B-B14F-4D97-AF65-F5344CB8AC3E}">
        <p14:creationId xmlns:p14="http://schemas.microsoft.com/office/powerpoint/2010/main" val="6561467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301A51-469A-872B-A47A-708B1E6873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8E90BF2F-0C09-79E4-BCA5-BCE07DAB0EE3}"/>
              </a:ext>
            </a:extLst>
          </p:cNvPr>
          <p:cNvSpPr txBox="1">
            <a:spLocks/>
          </p:cNvSpPr>
          <p:nvPr/>
        </p:nvSpPr>
        <p:spPr>
          <a:xfrm>
            <a:off x="1435892" y="-271208"/>
            <a:ext cx="9320213" cy="149059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b="1" dirty="0"/>
              <a:t>Power Report </a:t>
            </a:r>
            <a:r>
              <a:rPr lang="he-IL" sz="6600" b="1" dirty="0"/>
              <a:t> </a:t>
            </a:r>
            <a:r>
              <a:rPr lang="en-US" sz="6600" b="1" dirty="0"/>
              <a:t>   </a:t>
            </a:r>
          </a:p>
        </p:txBody>
      </p:sp>
      <p:pic>
        <p:nvPicPr>
          <p:cNvPr id="2" name="Content Placeholder 1">
            <a:extLst>
              <a:ext uri="{FF2B5EF4-FFF2-40B4-BE49-F238E27FC236}">
                <a16:creationId xmlns:a16="http://schemas.microsoft.com/office/drawing/2014/main" id="{BE45271E-498D-29AC-9950-44E06FDC62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96245" y="1381870"/>
            <a:ext cx="6004001" cy="498610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28E43B35-DE46-18E2-450A-66F3DD240910}"/>
                  </a:ext>
                </a:extLst>
              </p14:cNvPr>
              <p14:cNvContentPartPr/>
              <p14:nvPr/>
            </p14:nvContentPartPr>
            <p14:xfrm>
              <a:off x="7002853" y="6166423"/>
              <a:ext cx="620280" cy="3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28E43B35-DE46-18E2-450A-66F3DD24091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966853" y="6094423"/>
                <a:ext cx="69192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BEDC698D-EB6D-7772-DE14-56FA48A53137}"/>
                  </a:ext>
                </a:extLst>
              </p14:cNvPr>
              <p14:cNvContentPartPr/>
              <p14:nvPr/>
            </p14:nvContentPartPr>
            <p14:xfrm>
              <a:off x="7068013" y="4610503"/>
              <a:ext cx="297360" cy="237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BEDC698D-EB6D-7772-DE14-56FA48A5313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032373" y="4538863"/>
                <a:ext cx="369000" cy="16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789A8D57-12F1-D3D0-2C73-CD88D8203ABA}"/>
                  </a:ext>
                </a:extLst>
              </p14:cNvPr>
              <p14:cNvContentPartPr/>
              <p14:nvPr/>
            </p14:nvContentPartPr>
            <p14:xfrm>
              <a:off x="7068013" y="4718863"/>
              <a:ext cx="311400" cy="4824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789A8D57-12F1-D3D0-2C73-CD88D8203AB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032373" y="4647223"/>
                <a:ext cx="383040" cy="19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0A45BD25-486A-A032-A2AB-00770FDC33CD}"/>
                  </a:ext>
                </a:extLst>
              </p14:cNvPr>
              <p14:cNvContentPartPr/>
              <p14:nvPr/>
            </p14:nvContentPartPr>
            <p14:xfrm>
              <a:off x="7159093" y="4719223"/>
              <a:ext cx="186840" cy="2628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0A45BD25-486A-A032-A2AB-00770FDC33CD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123093" y="4647223"/>
                <a:ext cx="258480" cy="16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3515E1F5-B264-3A6A-59A3-EB1F2FF94BBA}"/>
                  </a:ext>
                </a:extLst>
              </p14:cNvPr>
              <p14:cNvContentPartPr/>
              <p14:nvPr/>
            </p14:nvContentPartPr>
            <p14:xfrm>
              <a:off x="7085293" y="4601143"/>
              <a:ext cx="255600" cy="1440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3515E1F5-B264-3A6A-59A3-EB1F2FF94BBA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049293" y="4529503"/>
                <a:ext cx="327240" cy="158040"/>
              </a:xfrm>
              <a:prstGeom prst="rect">
                <a:avLst/>
              </a:prstGeom>
            </p:spPr>
          </p:pic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6A2EBCE6-9FB3-8552-5747-2ECADED6DE2C}"/>
              </a:ext>
            </a:extLst>
          </p:cNvPr>
          <p:cNvSpPr/>
          <p:nvPr/>
        </p:nvSpPr>
        <p:spPr>
          <a:xfrm>
            <a:off x="84627" y="100390"/>
            <a:ext cx="1189991" cy="412377"/>
          </a:xfrm>
          <a:custGeom>
            <a:avLst/>
            <a:gdLst>
              <a:gd name="connsiteX0" fmla="*/ 0 w 1189991"/>
              <a:gd name="connsiteY0" fmla="*/ 0 h 412377"/>
              <a:gd name="connsiteX1" fmla="*/ 606895 w 1189991"/>
              <a:gd name="connsiteY1" fmla="*/ 0 h 412377"/>
              <a:gd name="connsiteX2" fmla="*/ 1189991 w 1189991"/>
              <a:gd name="connsiteY2" fmla="*/ 0 h 412377"/>
              <a:gd name="connsiteX3" fmla="*/ 1189991 w 1189991"/>
              <a:gd name="connsiteY3" fmla="*/ 412377 h 412377"/>
              <a:gd name="connsiteX4" fmla="*/ 618795 w 1189991"/>
              <a:gd name="connsiteY4" fmla="*/ 412377 h 412377"/>
              <a:gd name="connsiteX5" fmla="*/ 0 w 1189991"/>
              <a:gd name="connsiteY5" fmla="*/ 412377 h 412377"/>
              <a:gd name="connsiteX6" fmla="*/ 0 w 1189991"/>
              <a:gd name="connsiteY6" fmla="*/ 0 h 412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89991" h="412377" extrusionOk="0">
                <a:moveTo>
                  <a:pt x="0" y="0"/>
                </a:moveTo>
                <a:cubicBezTo>
                  <a:pt x="126207" y="69"/>
                  <a:pt x="363617" y="-21150"/>
                  <a:pt x="606895" y="0"/>
                </a:cubicBezTo>
                <a:cubicBezTo>
                  <a:pt x="850173" y="21150"/>
                  <a:pt x="1036483" y="948"/>
                  <a:pt x="1189991" y="0"/>
                </a:cubicBezTo>
                <a:cubicBezTo>
                  <a:pt x="1185856" y="116610"/>
                  <a:pt x="1180734" y="285724"/>
                  <a:pt x="1189991" y="412377"/>
                </a:cubicBezTo>
                <a:cubicBezTo>
                  <a:pt x="907273" y="427426"/>
                  <a:pt x="870931" y="424114"/>
                  <a:pt x="618795" y="412377"/>
                </a:cubicBezTo>
                <a:cubicBezTo>
                  <a:pt x="366659" y="400640"/>
                  <a:pt x="232510" y="405949"/>
                  <a:pt x="0" y="412377"/>
                </a:cubicBezTo>
                <a:cubicBezTo>
                  <a:pt x="2511" y="224129"/>
                  <a:pt x="3123" y="90019"/>
                  <a:pt x="0" y="0"/>
                </a:cubicBezTo>
                <a:close/>
              </a:path>
            </a:pathLst>
          </a:custGeom>
          <a:noFill/>
          <a:ln>
            <a:solidFill>
              <a:srgbClr val="FFFF00"/>
            </a:solidFill>
            <a:extLst>
              <a:ext uri="{C807C97D-BFC1-408E-A445-0C87EB9F89A2}">
                <ask:lineSketchStyleProps xmlns:ask="http://schemas.microsoft.com/office/drawing/2018/sketchyshapes" sd="386252961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1CA4568-7BA0-1EE4-891B-343B58D77B8D}"/>
              </a:ext>
            </a:extLst>
          </p:cNvPr>
          <p:cNvSpPr txBox="1"/>
          <p:nvPr/>
        </p:nvSpPr>
        <p:spPr>
          <a:xfrm>
            <a:off x="216244" y="111233"/>
            <a:ext cx="9267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reports </a:t>
            </a:r>
            <a:endParaRPr lang="en-IL" sz="1600" dirty="0"/>
          </a:p>
        </p:txBody>
      </p:sp>
    </p:spTree>
    <p:extLst>
      <p:ext uri="{BB962C8B-B14F-4D97-AF65-F5344CB8AC3E}">
        <p14:creationId xmlns:p14="http://schemas.microsoft.com/office/powerpoint/2010/main" val="163218543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1274948-DAD8-C695-37C6-C94626EC0BB5}"/>
              </a:ext>
            </a:extLst>
          </p:cNvPr>
          <p:cNvSpPr txBox="1">
            <a:spLocks/>
          </p:cNvSpPr>
          <p:nvPr/>
        </p:nvSpPr>
        <p:spPr>
          <a:xfrm>
            <a:off x="1435893" y="105116"/>
            <a:ext cx="9320213" cy="149059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b="1" dirty="0"/>
              <a:t>Layout  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9C271A4-56A8-2915-CC0A-8290E8222A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13023" y="1784062"/>
            <a:ext cx="4565953" cy="435133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6A29EAD-06CC-6F42-B2EA-C891FE78F891}"/>
              </a:ext>
            </a:extLst>
          </p:cNvPr>
          <p:cNvSpPr/>
          <p:nvPr/>
        </p:nvSpPr>
        <p:spPr>
          <a:xfrm>
            <a:off x="84627" y="100390"/>
            <a:ext cx="1189991" cy="412377"/>
          </a:xfrm>
          <a:custGeom>
            <a:avLst/>
            <a:gdLst>
              <a:gd name="connsiteX0" fmla="*/ 0 w 1189991"/>
              <a:gd name="connsiteY0" fmla="*/ 0 h 412377"/>
              <a:gd name="connsiteX1" fmla="*/ 606895 w 1189991"/>
              <a:gd name="connsiteY1" fmla="*/ 0 h 412377"/>
              <a:gd name="connsiteX2" fmla="*/ 1189991 w 1189991"/>
              <a:gd name="connsiteY2" fmla="*/ 0 h 412377"/>
              <a:gd name="connsiteX3" fmla="*/ 1189991 w 1189991"/>
              <a:gd name="connsiteY3" fmla="*/ 412377 h 412377"/>
              <a:gd name="connsiteX4" fmla="*/ 618795 w 1189991"/>
              <a:gd name="connsiteY4" fmla="*/ 412377 h 412377"/>
              <a:gd name="connsiteX5" fmla="*/ 0 w 1189991"/>
              <a:gd name="connsiteY5" fmla="*/ 412377 h 412377"/>
              <a:gd name="connsiteX6" fmla="*/ 0 w 1189991"/>
              <a:gd name="connsiteY6" fmla="*/ 0 h 412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89991" h="412377" extrusionOk="0">
                <a:moveTo>
                  <a:pt x="0" y="0"/>
                </a:moveTo>
                <a:cubicBezTo>
                  <a:pt x="126207" y="69"/>
                  <a:pt x="363617" y="-21150"/>
                  <a:pt x="606895" y="0"/>
                </a:cubicBezTo>
                <a:cubicBezTo>
                  <a:pt x="850173" y="21150"/>
                  <a:pt x="1036483" y="948"/>
                  <a:pt x="1189991" y="0"/>
                </a:cubicBezTo>
                <a:cubicBezTo>
                  <a:pt x="1185856" y="116610"/>
                  <a:pt x="1180734" y="285724"/>
                  <a:pt x="1189991" y="412377"/>
                </a:cubicBezTo>
                <a:cubicBezTo>
                  <a:pt x="907273" y="427426"/>
                  <a:pt x="870931" y="424114"/>
                  <a:pt x="618795" y="412377"/>
                </a:cubicBezTo>
                <a:cubicBezTo>
                  <a:pt x="366659" y="400640"/>
                  <a:pt x="232510" y="405949"/>
                  <a:pt x="0" y="412377"/>
                </a:cubicBezTo>
                <a:cubicBezTo>
                  <a:pt x="2511" y="224129"/>
                  <a:pt x="3123" y="90019"/>
                  <a:pt x="0" y="0"/>
                </a:cubicBezTo>
                <a:close/>
              </a:path>
            </a:pathLst>
          </a:custGeom>
          <a:noFill/>
          <a:ln>
            <a:solidFill>
              <a:srgbClr val="FFFF00"/>
            </a:solidFill>
            <a:extLst>
              <a:ext uri="{C807C97D-BFC1-408E-A445-0C87EB9F89A2}">
                <ask:lineSketchStyleProps xmlns:ask="http://schemas.microsoft.com/office/drawing/2018/sketchyshapes" sd="386252961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9ABDE4-9A94-01D3-5E43-EDEFFB462A77}"/>
              </a:ext>
            </a:extLst>
          </p:cNvPr>
          <p:cNvSpPr txBox="1"/>
          <p:nvPr/>
        </p:nvSpPr>
        <p:spPr>
          <a:xfrm>
            <a:off x="296882" y="137301"/>
            <a:ext cx="10583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layout </a:t>
            </a:r>
            <a:endParaRPr lang="en-IL" sz="1600" dirty="0"/>
          </a:p>
        </p:txBody>
      </p:sp>
    </p:spTree>
    <p:extLst>
      <p:ext uri="{BB962C8B-B14F-4D97-AF65-F5344CB8AC3E}">
        <p14:creationId xmlns:p14="http://schemas.microsoft.com/office/powerpoint/2010/main" val="191789190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89BEB5-23C9-8B8A-1650-0B9FFCB7FC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CCC357C2-A119-DE3A-F048-12CC15EF81CD}"/>
              </a:ext>
            </a:extLst>
          </p:cNvPr>
          <p:cNvSpPr txBox="1">
            <a:spLocks/>
          </p:cNvSpPr>
          <p:nvPr/>
        </p:nvSpPr>
        <p:spPr>
          <a:xfrm>
            <a:off x="1435893" y="105116"/>
            <a:ext cx="9320213" cy="149059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b="1" dirty="0"/>
              <a:t>Clock Tree 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0AF94F5-B238-1D07-CF53-CD76110337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58703" y="1825625"/>
            <a:ext cx="7874594" cy="435133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614E11C-5D90-D3EE-C6EB-F205D6F0278B}"/>
              </a:ext>
            </a:extLst>
          </p:cNvPr>
          <p:cNvSpPr/>
          <p:nvPr/>
        </p:nvSpPr>
        <p:spPr>
          <a:xfrm>
            <a:off x="84627" y="100390"/>
            <a:ext cx="1494791" cy="375465"/>
          </a:xfrm>
          <a:custGeom>
            <a:avLst/>
            <a:gdLst>
              <a:gd name="connsiteX0" fmla="*/ 0 w 1494791"/>
              <a:gd name="connsiteY0" fmla="*/ 0 h 375465"/>
              <a:gd name="connsiteX1" fmla="*/ 513212 w 1494791"/>
              <a:gd name="connsiteY1" fmla="*/ 0 h 375465"/>
              <a:gd name="connsiteX2" fmla="*/ 981579 w 1494791"/>
              <a:gd name="connsiteY2" fmla="*/ 0 h 375465"/>
              <a:gd name="connsiteX3" fmla="*/ 1494791 w 1494791"/>
              <a:gd name="connsiteY3" fmla="*/ 0 h 375465"/>
              <a:gd name="connsiteX4" fmla="*/ 1494791 w 1494791"/>
              <a:gd name="connsiteY4" fmla="*/ 375465 h 375465"/>
              <a:gd name="connsiteX5" fmla="*/ 1026423 w 1494791"/>
              <a:gd name="connsiteY5" fmla="*/ 375465 h 375465"/>
              <a:gd name="connsiteX6" fmla="*/ 513212 w 1494791"/>
              <a:gd name="connsiteY6" fmla="*/ 375465 h 375465"/>
              <a:gd name="connsiteX7" fmla="*/ 0 w 1494791"/>
              <a:gd name="connsiteY7" fmla="*/ 375465 h 375465"/>
              <a:gd name="connsiteX8" fmla="*/ 0 w 1494791"/>
              <a:gd name="connsiteY8" fmla="*/ 0 h 3754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94791" h="375465" extrusionOk="0">
                <a:moveTo>
                  <a:pt x="0" y="0"/>
                </a:moveTo>
                <a:cubicBezTo>
                  <a:pt x="134389" y="13442"/>
                  <a:pt x="366039" y="3023"/>
                  <a:pt x="513212" y="0"/>
                </a:cubicBezTo>
                <a:cubicBezTo>
                  <a:pt x="660385" y="-3023"/>
                  <a:pt x="756276" y="12564"/>
                  <a:pt x="981579" y="0"/>
                </a:cubicBezTo>
                <a:cubicBezTo>
                  <a:pt x="1206882" y="-12564"/>
                  <a:pt x="1263266" y="-2818"/>
                  <a:pt x="1494791" y="0"/>
                </a:cubicBezTo>
                <a:cubicBezTo>
                  <a:pt x="1488227" y="159502"/>
                  <a:pt x="1477800" y="250545"/>
                  <a:pt x="1494791" y="375465"/>
                </a:cubicBezTo>
                <a:cubicBezTo>
                  <a:pt x="1369599" y="357554"/>
                  <a:pt x="1213019" y="370117"/>
                  <a:pt x="1026423" y="375465"/>
                </a:cubicBezTo>
                <a:cubicBezTo>
                  <a:pt x="839827" y="380813"/>
                  <a:pt x="686145" y="378778"/>
                  <a:pt x="513212" y="375465"/>
                </a:cubicBezTo>
                <a:cubicBezTo>
                  <a:pt x="340279" y="372152"/>
                  <a:pt x="180139" y="368152"/>
                  <a:pt x="0" y="375465"/>
                </a:cubicBezTo>
                <a:cubicBezTo>
                  <a:pt x="2406" y="298721"/>
                  <a:pt x="3359" y="94021"/>
                  <a:pt x="0" y="0"/>
                </a:cubicBezTo>
                <a:close/>
              </a:path>
            </a:pathLst>
          </a:custGeom>
          <a:noFill/>
          <a:ln>
            <a:solidFill>
              <a:srgbClr val="FFFF00"/>
            </a:solidFill>
            <a:extLst>
              <a:ext uri="{C807C97D-BFC1-408E-A445-0C87EB9F89A2}">
                <ask:lineSketchStyleProps xmlns:ask="http://schemas.microsoft.com/office/drawing/2018/sketchyshapes" sd="386252961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BE0C88-2940-F651-75F2-174F48BFA940}"/>
              </a:ext>
            </a:extLst>
          </p:cNvPr>
          <p:cNvSpPr txBox="1"/>
          <p:nvPr/>
        </p:nvSpPr>
        <p:spPr>
          <a:xfrm>
            <a:off x="84627" y="137301"/>
            <a:ext cx="14947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Layout -clock </a:t>
            </a:r>
            <a:endParaRPr lang="en-IL" sz="1600" dirty="0"/>
          </a:p>
        </p:txBody>
      </p:sp>
    </p:spTree>
    <p:extLst>
      <p:ext uri="{BB962C8B-B14F-4D97-AF65-F5344CB8AC3E}">
        <p14:creationId xmlns:p14="http://schemas.microsoft.com/office/powerpoint/2010/main" val="404504981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993CA8-5E01-50DF-2467-9FC9623554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24A528E-B211-1EDE-20C8-01867B7F7AE6}"/>
              </a:ext>
            </a:extLst>
          </p:cNvPr>
          <p:cNvSpPr txBox="1"/>
          <p:nvPr/>
        </p:nvSpPr>
        <p:spPr>
          <a:xfrm>
            <a:off x="3058029" y="1785271"/>
            <a:ext cx="7028073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/>
              <a:t>Tests Description &amp; Results </a:t>
            </a:r>
          </a:p>
          <a:p>
            <a:pPr marL="0" indent="0" algn="ctr">
              <a:buNone/>
            </a:pPr>
            <a:endParaRPr lang="en-US" sz="4400" dirty="0"/>
          </a:p>
          <a:p>
            <a:pPr marL="0" indent="0" algn="ctr">
              <a:buNone/>
            </a:pPr>
            <a:r>
              <a:rPr lang="en-US" sz="4400" dirty="0"/>
              <a:t>Summary</a:t>
            </a:r>
          </a:p>
          <a:p>
            <a:pPr marL="0" indent="0" algn="ctr">
              <a:buNone/>
            </a:pPr>
            <a:endParaRPr lang="en-US" sz="4400" dirty="0"/>
          </a:p>
          <a:p>
            <a:pPr marL="0" indent="0" algn="ctr">
              <a:buNone/>
            </a:pPr>
            <a:r>
              <a:rPr lang="en-US" sz="4400" dirty="0"/>
              <a:t>Next step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639C258-A56A-119A-8205-D89EACD66D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9847" y="1785271"/>
            <a:ext cx="758183" cy="75248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249B4D0-0D96-5997-67E0-05730AB076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9846" y="3156447"/>
            <a:ext cx="758183" cy="75248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227E89E-018C-7716-A7AF-F92AB48453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9845" y="4527623"/>
            <a:ext cx="758183" cy="75248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3570840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838D9C-A4F8-A411-FF64-04B9B5ABF2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C86E90B0-5C5D-3ABE-CD56-118B0B85568A}"/>
              </a:ext>
            </a:extLst>
          </p:cNvPr>
          <p:cNvSpPr txBox="1">
            <a:spLocks/>
          </p:cNvSpPr>
          <p:nvPr/>
        </p:nvSpPr>
        <p:spPr>
          <a:xfrm>
            <a:off x="1435893" y="105116"/>
            <a:ext cx="9320213" cy="149059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b="1" dirty="0"/>
              <a:t>Tests Description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A740BA2-CAC2-3DAE-BC20-2B14968021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28" y="2424871"/>
            <a:ext cx="2556225" cy="25485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663A5DD-9995-0A21-B935-F72473D321B4}"/>
              </a:ext>
            </a:extLst>
          </p:cNvPr>
          <p:cNvCxnSpPr>
            <a:cxnSpLocks/>
            <a:stCxn id="2" idx="3"/>
            <a:endCxn id="7" idx="1"/>
          </p:cNvCxnSpPr>
          <p:nvPr/>
        </p:nvCxnSpPr>
        <p:spPr>
          <a:xfrm>
            <a:off x="2659053" y="3699157"/>
            <a:ext cx="778951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B28A7E26-5900-4AED-EE94-320BA71F3316}"/>
              </a:ext>
            </a:extLst>
          </p:cNvPr>
          <p:cNvSpPr/>
          <p:nvPr/>
        </p:nvSpPr>
        <p:spPr>
          <a:xfrm>
            <a:off x="3438004" y="2478448"/>
            <a:ext cx="1473120" cy="2441419"/>
          </a:xfrm>
          <a:prstGeom prst="rect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Pixel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Pixel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Pixel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.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.</a:t>
            </a:r>
            <a:endParaRPr lang="en-IL" dirty="0">
              <a:solidFill>
                <a:schemeClr val="bg1"/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BE8926C-B481-0D71-1682-25C3741A26DC}"/>
              </a:ext>
            </a:extLst>
          </p:cNvPr>
          <p:cNvCxnSpPr>
            <a:cxnSpLocks/>
            <a:stCxn id="7" idx="3"/>
            <a:endCxn id="9" idx="1"/>
          </p:cNvCxnSpPr>
          <p:nvPr/>
        </p:nvCxnSpPr>
        <p:spPr>
          <a:xfrm flipV="1">
            <a:off x="4911124" y="3688023"/>
            <a:ext cx="435356" cy="1113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551A2FDE-B0E8-47EB-D9F3-01B0F7BAB334}"/>
              </a:ext>
            </a:extLst>
          </p:cNvPr>
          <p:cNvSpPr/>
          <p:nvPr/>
        </p:nvSpPr>
        <p:spPr>
          <a:xfrm>
            <a:off x="5346480" y="2478448"/>
            <a:ext cx="1473120" cy="2419150"/>
          </a:xfrm>
          <a:prstGeom prst="rect">
            <a:avLst/>
          </a:prstGeom>
          <a:solidFill>
            <a:srgbClr val="FFF8C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Testbench </a:t>
            </a:r>
            <a:endParaRPr lang="en-IL" dirty="0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018A047-AA0A-7257-8ABF-0DBF6C500E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6600" y="2424870"/>
            <a:ext cx="2493861" cy="254852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6D7993AF-65CA-DAFF-8C1A-94C490EB416D}"/>
              </a:ext>
            </a:extLst>
          </p:cNvPr>
          <p:cNvSpPr txBox="1"/>
          <p:nvPr/>
        </p:nvSpPr>
        <p:spPr>
          <a:xfrm>
            <a:off x="3611363" y="2114583"/>
            <a:ext cx="13204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pixel</a:t>
            </a:r>
            <a:r>
              <a:rPr lang="en-US" sz="2000" dirty="0">
                <a:solidFill>
                  <a:srgbClr val="FFFF00"/>
                </a:solidFill>
              </a:rPr>
              <a:t>.txt</a:t>
            </a:r>
            <a:endParaRPr lang="en-IL" sz="2000" dirty="0">
              <a:solidFill>
                <a:srgbClr val="FFFF0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7EC5A6F-86E8-42E1-4F66-F7FCFBD01FF5}"/>
              </a:ext>
            </a:extLst>
          </p:cNvPr>
          <p:cNvSpPr txBox="1"/>
          <p:nvPr/>
        </p:nvSpPr>
        <p:spPr>
          <a:xfrm>
            <a:off x="8632794" y="3706160"/>
            <a:ext cx="9813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Python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71F7A5B-F019-E5CA-D1F2-F9D1B74E6169}"/>
              </a:ext>
            </a:extLst>
          </p:cNvPr>
          <p:cNvSpPr/>
          <p:nvPr/>
        </p:nvSpPr>
        <p:spPr>
          <a:xfrm>
            <a:off x="7214972" y="2485407"/>
            <a:ext cx="1473120" cy="2412980"/>
          </a:xfrm>
          <a:prstGeom prst="rect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Pixel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Pixel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Pixel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.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.</a:t>
            </a:r>
            <a:endParaRPr lang="en-IL" dirty="0">
              <a:solidFill>
                <a:schemeClr val="bg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10F3B60-0EBD-FCA5-8925-DAA48086B1F0}"/>
              </a:ext>
            </a:extLst>
          </p:cNvPr>
          <p:cNvSpPr txBox="1"/>
          <p:nvPr/>
        </p:nvSpPr>
        <p:spPr>
          <a:xfrm>
            <a:off x="7367665" y="2114583"/>
            <a:ext cx="13204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edge</a:t>
            </a:r>
            <a:r>
              <a:rPr lang="en-US" sz="2000" dirty="0">
                <a:solidFill>
                  <a:srgbClr val="FFFF00"/>
                </a:solidFill>
              </a:rPr>
              <a:t>.txt</a:t>
            </a:r>
            <a:endParaRPr lang="en-IL" sz="2000" dirty="0">
              <a:solidFill>
                <a:srgbClr val="FFFF00"/>
              </a:solidFill>
            </a:endParaRP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420AD3F-BDD7-C4A9-B3C3-F8940A08A9DC}"/>
              </a:ext>
            </a:extLst>
          </p:cNvPr>
          <p:cNvCxnSpPr>
            <a:cxnSpLocks/>
            <a:stCxn id="9" idx="3"/>
            <a:endCxn id="30" idx="1"/>
          </p:cNvCxnSpPr>
          <p:nvPr/>
        </p:nvCxnSpPr>
        <p:spPr>
          <a:xfrm>
            <a:off x="6819600" y="3688023"/>
            <a:ext cx="395372" cy="387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8670AA52-3F6D-FFDF-E815-E5F7CCB1BB63}"/>
              </a:ext>
            </a:extLst>
          </p:cNvPr>
          <p:cNvCxnSpPr>
            <a:cxnSpLocks/>
            <a:stCxn id="30" idx="3"/>
            <a:endCxn id="11" idx="1"/>
          </p:cNvCxnSpPr>
          <p:nvPr/>
        </p:nvCxnSpPr>
        <p:spPr>
          <a:xfrm>
            <a:off x="8688092" y="3691897"/>
            <a:ext cx="768508" cy="723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7072F545-B0A4-1030-7FB5-1D9BE6777548}"/>
              </a:ext>
            </a:extLst>
          </p:cNvPr>
          <p:cNvSpPr txBox="1"/>
          <p:nvPr/>
        </p:nvSpPr>
        <p:spPr>
          <a:xfrm>
            <a:off x="2616813" y="3788979"/>
            <a:ext cx="9813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Python</a:t>
            </a:r>
            <a:r>
              <a:rPr lang="en-US" dirty="0"/>
              <a:t> </a:t>
            </a:r>
            <a:endParaRPr lang="en-IL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099386B4-4DD6-B1B8-C3C1-2AF18178336D}"/>
              </a:ext>
            </a:extLst>
          </p:cNvPr>
          <p:cNvSpPr txBox="1"/>
          <p:nvPr/>
        </p:nvSpPr>
        <p:spPr>
          <a:xfrm>
            <a:off x="3472994" y="5003679"/>
            <a:ext cx="19409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Image width</a:t>
            </a:r>
            <a:endParaRPr lang="en-IL" sz="2000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5F9CE29-B71F-704E-710D-5EDF5D42DE99}"/>
              </a:ext>
            </a:extLst>
          </p:cNvPr>
          <p:cNvSpPr txBox="1"/>
          <p:nvPr/>
        </p:nvSpPr>
        <p:spPr>
          <a:xfrm>
            <a:off x="3472994" y="5363741"/>
            <a:ext cx="19409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Image height</a:t>
            </a:r>
            <a:endParaRPr lang="en-IL" sz="2000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F7592583-AAF0-30AB-037E-D04661D753F4}"/>
              </a:ext>
            </a:extLst>
          </p:cNvPr>
          <p:cNvSpPr txBox="1"/>
          <p:nvPr/>
        </p:nvSpPr>
        <p:spPr>
          <a:xfrm>
            <a:off x="3480417" y="5763851"/>
            <a:ext cx="19409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Total pixel</a:t>
            </a:r>
            <a:endParaRPr lang="en-IL" sz="2000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4921EB47-7B7C-76D8-154F-DCC9EB15F4F6}"/>
              </a:ext>
            </a:extLst>
          </p:cNvPr>
          <p:cNvSpPr txBox="1"/>
          <p:nvPr/>
        </p:nvSpPr>
        <p:spPr>
          <a:xfrm>
            <a:off x="3487840" y="6163961"/>
            <a:ext cx="19409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Threshold</a:t>
            </a:r>
            <a:r>
              <a:rPr lang="en-US" sz="2000" dirty="0">
                <a:solidFill>
                  <a:srgbClr val="FFFF00"/>
                </a:solidFill>
              </a:rPr>
              <a:t> </a:t>
            </a:r>
            <a:endParaRPr lang="en-IL" sz="2000" dirty="0">
              <a:solidFill>
                <a:srgbClr val="FFFF00"/>
              </a:solidFill>
            </a:endParaRPr>
          </a:p>
        </p:txBody>
      </p:sp>
      <p:sp>
        <p:nvSpPr>
          <p:cNvPr id="60" name="Left Brace 59">
            <a:extLst>
              <a:ext uri="{FF2B5EF4-FFF2-40B4-BE49-F238E27FC236}">
                <a16:creationId xmlns:a16="http://schemas.microsoft.com/office/drawing/2014/main" id="{E225585F-FE66-6CC9-4BBC-B43EEC312C46}"/>
              </a:ext>
            </a:extLst>
          </p:cNvPr>
          <p:cNvSpPr/>
          <p:nvPr/>
        </p:nvSpPr>
        <p:spPr>
          <a:xfrm>
            <a:off x="3438004" y="5078994"/>
            <a:ext cx="49836" cy="1485077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75291106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52D1B2-0217-181C-6AE9-6C07319BE9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78DC22A-05C3-47F5-7B18-6E180EF084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089" y="2190852"/>
            <a:ext cx="11456721" cy="355027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E0D74E64-FCDE-4CA3-44CB-23367A18B806}"/>
              </a:ext>
            </a:extLst>
          </p:cNvPr>
          <p:cNvSpPr/>
          <p:nvPr/>
        </p:nvSpPr>
        <p:spPr>
          <a:xfrm>
            <a:off x="4132729" y="3756212"/>
            <a:ext cx="524436" cy="143435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B79811D-6409-553F-FC02-AB5CE229E3F2}"/>
              </a:ext>
            </a:extLst>
          </p:cNvPr>
          <p:cNvSpPr/>
          <p:nvPr/>
        </p:nvSpPr>
        <p:spPr>
          <a:xfrm>
            <a:off x="4683949" y="3756210"/>
            <a:ext cx="1028305" cy="143435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095A1F3-DD74-3556-871C-764228004DF3}"/>
              </a:ext>
            </a:extLst>
          </p:cNvPr>
          <p:cNvSpPr/>
          <p:nvPr/>
        </p:nvSpPr>
        <p:spPr>
          <a:xfrm>
            <a:off x="5712254" y="3756210"/>
            <a:ext cx="476196" cy="143435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E55C4B6-64AD-B9C8-AB14-90011090E2D0}"/>
              </a:ext>
            </a:extLst>
          </p:cNvPr>
          <p:cNvSpPr/>
          <p:nvPr/>
        </p:nvSpPr>
        <p:spPr>
          <a:xfrm>
            <a:off x="6241649" y="3756212"/>
            <a:ext cx="2047686" cy="143434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2C89AF0-1E37-41DB-058D-A2BDB09CB76E}"/>
              </a:ext>
            </a:extLst>
          </p:cNvPr>
          <p:cNvSpPr/>
          <p:nvPr/>
        </p:nvSpPr>
        <p:spPr>
          <a:xfrm>
            <a:off x="1435892" y="4719711"/>
            <a:ext cx="1412815" cy="211015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9992591-F565-CA27-2C49-4CAD95F066FA}"/>
              </a:ext>
            </a:extLst>
          </p:cNvPr>
          <p:cNvSpPr/>
          <p:nvPr/>
        </p:nvSpPr>
        <p:spPr>
          <a:xfrm>
            <a:off x="1436760" y="4521709"/>
            <a:ext cx="1412815" cy="211015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8B3952B-2264-2C42-725D-FA64DD15C0C4}"/>
              </a:ext>
            </a:extLst>
          </p:cNvPr>
          <p:cNvSpPr/>
          <p:nvPr/>
        </p:nvSpPr>
        <p:spPr>
          <a:xfrm>
            <a:off x="8982222" y="4508696"/>
            <a:ext cx="2934588" cy="211015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778FDF7-18F9-5732-413A-3347B0C1F0EE}"/>
              </a:ext>
            </a:extLst>
          </p:cNvPr>
          <p:cNvSpPr/>
          <p:nvPr/>
        </p:nvSpPr>
        <p:spPr>
          <a:xfrm>
            <a:off x="8982222" y="4719710"/>
            <a:ext cx="2934588" cy="211015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904CFC4-1947-5B78-1742-EB9105FDA6D9}"/>
              </a:ext>
            </a:extLst>
          </p:cNvPr>
          <p:cNvSpPr/>
          <p:nvPr/>
        </p:nvSpPr>
        <p:spPr>
          <a:xfrm>
            <a:off x="1435890" y="3722419"/>
            <a:ext cx="1412815" cy="211015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A0ACFF53-40C3-E0E4-A2FB-16615E7B823D}"/>
              </a:ext>
            </a:extLst>
          </p:cNvPr>
          <p:cNvSpPr txBox="1">
            <a:spLocks/>
          </p:cNvSpPr>
          <p:nvPr/>
        </p:nvSpPr>
        <p:spPr>
          <a:xfrm>
            <a:off x="1535068" y="94100"/>
            <a:ext cx="9320213" cy="149059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b="1" dirty="0"/>
              <a:t>Tests</a:t>
            </a:r>
            <a:r>
              <a:rPr lang="he-IL" sz="6600" b="1" dirty="0"/>
              <a:t>-</a:t>
            </a:r>
            <a:r>
              <a:rPr lang="en-US" sz="6600" b="1" dirty="0"/>
              <a:t> Waveform 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751F504-7224-5976-09F8-A7AF58FFD14A}"/>
              </a:ext>
            </a:extLst>
          </p:cNvPr>
          <p:cNvCxnSpPr>
            <a:cxnSpLocks/>
          </p:cNvCxnSpPr>
          <p:nvPr/>
        </p:nvCxnSpPr>
        <p:spPr>
          <a:xfrm flipV="1">
            <a:off x="10375271" y="4930725"/>
            <a:ext cx="0" cy="132216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130127E2-DE18-689A-08C1-CAEC9DC8EAC1}"/>
              </a:ext>
            </a:extLst>
          </p:cNvPr>
          <p:cNvCxnSpPr>
            <a:cxnSpLocks/>
            <a:stCxn id="35" idx="0"/>
          </p:cNvCxnSpPr>
          <p:nvPr/>
        </p:nvCxnSpPr>
        <p:spPr>
          <a:xfrm flipV="1">
            <a:off x="4080845" y="3965990"/>
            <a:ext cx="985621" cy="197314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8A46F8DB-078E-3191-77EA-137CA865417A}"/>
              </a:ext>
            </a:extLst>
          </p:cNvPr>
          <p:cNvSpPr/>
          <p:nvPr/>
        </p:nvSpPr>
        <p:spPr>
          <a:xfrm>
            <a:off x="3562955" y="5939130"/>
            <a:ext cx="1035779" cy="416509"/>
          </a:xfrm>
          <a:prstGeom prst="rect">
            <a:avLst/>
          </a:prstGeom>
          <a:solidFill>
            <a:srgbClr val="FFF8C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bg1"/>
                </a:solidFill>
              </a:rPr>
              <a:t>Image_width</a:t>
            </a:r>
            <a:endParaRPr lang="en-IL" sz="1200" dirty="0">
              <a:solidFill>
                <a:schemeClr val="bg1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D97EC27-C65C-14D0-AC3E-3EF081792214}"/>
              </a:ext>
            </a:extLst>
          </p:cNvPr>
          <p:cNvSpPr/>
          <p:nvPr/>
        </p:nvSpPr>
        <p:spPr>
          <a:xfrm>
            <a:off x="4639472" y="5939130"/>
            <a:ext cx="1081134" cy="416509"/>
          </a:xfrm>
          <a:prstGeom prst="rect">
            <a:avLst/>
          </a:prstGeom>
          <a:solidFill>
            <a:srgbClr val="FFF8C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bg1"/>
                </a:solidFill>
              </a:rPr>
              <a:t>Image_height</a:t>
            </a:r>
            <a:endParaRPr lang="en-IL" sz="1200" dirty="0">
              <a:solidFill>
                <a:schemeClr val="bg1"/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9CC2BA2-5266-C728-1A40-98BF28EA9E92}"/>
              </a:ext>
            </a:extLst>
          </p:cNvPr>
          <p:cNvSpPr/>
          <p:nvPr/>
        </p:nvSpPr>
        <p:spPr>
          <a:xfrm>
            <a:off x="5720606" y="5930777"/>
            <a:ext cx="1035779" cy="416509"/>
          </a:xfrm>
          <a:prstGeom prst="rect">
            <a:avLst/>
          </a:prstGeom>
          <a:solidFill>
            <a:srgbClr val="FFF8C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bg1"/>
                </a:solidFill>
              </a:rPr>
              <a:t>Total_pixel</a:t>
            </a:r>
            <a:endParaRPr lang="en-IL" sz="1200" dirty="0">
              <a:solidFill>
                <a:schemeClr val="bg1"/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6523873E-6EB4-9E9B-5D08-69CBC6A50508}"/>
              </a:ext>
            </a:extLst>
          </p:cNvPr>
          <p:cNvSpPr/>
          <p:nvPr/>
        </p:nvSpPr>
        <p:spPr>
          <a:xfrm>
            <a:off x="6797123" y="5930776"/>
            <a:ext cx="1035779" cy="416509"/>
          </a:xfrm>
          <a:prstGeom prst="rect">
            <a:avLst/>
          </a:prstGeom>
          <a:solidFill>
            <a:srgbClr val="FFF8C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kernels</a:t>
            </a:r>
            <a:endParaRPr lang="en-IL" sz="1200" dirty="0">
              <a:solidFill>
                <a:schemeClr val="bg1"/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206DCBC-4B11-0CF6-197C-8EED490A29E2}"/>
              </a:ext>
            </a:extLst>
          </p:cNvPr>
          <p:cNvSpPr/>
          <p:nvPr/>
        </p:nvSpPr>
        <p:spPr>
          <a:xfrm>
            <a:off x="7873640" y="5930775"/>
            <a:ext cx="1035779" cy="416509"/>
          </a:xfrm>
          <a:prstGeom prst="rect">
            <a:avLst/>
          </a:prstGeom>
          <a:solidFill>
            <a:srgbClr val="FFF8C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start</a:t>
            </a:r>
            <a:endParaRPr lang="en-IL" sz="1200" dirty="0">
              <a:solidFill>
                <a:schemeClr val="bg1"/>
              </a:solidFill>
            </a:endParaRP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E12D5AE-9171-4340-D305-38C08253269B}"/>
              </a:ext>
            </a:extLst>
          </p:cNvPr>
          <p:cNvCxnSpPr>
            <a:cxnSpLocks/>
            <a:stCxn id="40" idx="0"/>
          </p:cNvCxnSpPr>
          <p:nvPr/>
        </p:nvCxnSpPr>
        <p:spPr>
          <a:xfrm flipV="1">
            <a:off x="5180039" y="3965990"/>
            <a:ext cx="116173" cy="197314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FBDA78BB-F067-1BEC-DD95-CE9C3DDE5805}"/>
              </a:ext>
            </a:extLst>
          </p:cNvPr>
          <p:cNvCxnSpPr>
            <a:cxnSpLocks/>
            <a:stCxn id="41" idx="0"/>
            <a:endCxn id="18" idx="2"/>
          </p:cNvCxnSpPr>
          <p:nvPr/>
        </p:nvCxnSpPr>
        <p:spPr>
          <a:xfrm flipH="1" flipV="1">
            <a:off x="5950352" y="3899645"/>
            <a:ext cx="288144" cy="203113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AC029B83-667B-7440-B231-923CCC38B068}"/>
              </a:ext>
            </a:extLst>
          </p:cNvPr>
          <p:cNvCxnSpPr>
            <a:cxnSpLocks/>
            <a:stCxn id="42" idx="0"/>
            <a:endCxn id="20" idx="2"/>
          </p:cNvCxnSpPr>
          <p:nvPr/>
        </p:nvCxnSpPr>
        <p:spPr>
          <a:xfrm flipH="1" flipV="1">
            <a:off x="7265492" y="3899646"/>
            <a:ext cx="49521" cy="203113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A243AF92-BCFD-3F00-8631-858366803188}"/>
              </a:ext>
            </a:extLst>
          </p:cNvPr>
          <p:cNvCxnSpPr>
            <a:cxnSpLocks/>
            <a:stCxn id="43" idx="0"/>
          </p:cNvCxnSpPr>
          <p:nvPr/>
        </p:nvCxnSpPr>
        <p:spPr>
          <a:xfrm flipV="1">
            <a:off x="8391530" y="3827926"/>
            <a:ext cx="380982" cy="210284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Rectangle 60">
            <a:extLst>
              <a:ext uri="{FF2B5EF4-FFF2-40B4-BE49-F238E27FC236}">
                <a16:creationId xmlns:a16="http://schemas.microsoft.com/office/drawing/2014/main" id="{C39C1F5A-1820-96D1-D925-6D72A5D33B6C}"/>
              </a:ext>
            </a:extLst>
          </p:cNvPr>
          <p:cNvSpPr/>
          <p:nvPr/>
        </p:nvSpPr>
        <p:spPr>
          <a:xfrm>
            <a:off x="9820412" y="6226061"/>
            <a:ext cx="971169" cy="284039"/>
          </a:xfrm>
          <a:prstGeom prst="rect">
            <a:avLst/>
          </a:prstGeom>
          <a:solidFill>
            <a:srgbClr val="FFF8C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bg1"/>
                </a:solidFill>
              </a:rPr>
              <a:t>Pixel_in</a:t>
            </a:r>
            <a:endParaRPr lang="en-IL" sz="1200" dirty="0">
              <a:solidFill>
                <a:schemeClr val="bg1"/>
              </a:solidFill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9976FD2C-6D67-BC0D-A3FF-EA730CDAEB81}"/>
              </a:ext>
            </a:extLst>
          </p:cNvPr>
          <p:cNvSpPr/>
          <p:nvPr/>
        </p:nvSpPr>
        <p:spPr>
          <a:xfrm>
            <a:off x="9820412" y="6523412"/>
            <a:ext cx="971169" cy="284039"/>
          </a:xfrm>
          <a:prstGeom prst="rect">
            <a:avLst/>
          </a:prstGeom>
          <a:solidFill>
            <a:srgbClr val="FFF8C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bg1"/>
                </a:solidFill>
              </a:rPr>
              <a:t>valid_in</a:t>
            </a:r>
            <a:endParaRPr lang="en-IL" sz="1200" dirty="0">
              <a:solidFill>
                <a:schemeClr val="bg1"/>
              </a:solidFill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EE961BFC-48F3-85DF-C1EB-D6EA93C4DB10}"/>
              </a:ext>
            </a:extLst>
          </p:cNvPr>
          <p:cNvSpPr/>
          <p:nvPr/>
        </p:nvSpPr>
        <p:spPr>
          <a:xfrm>
            <a:off x="2477645" y="5947482"/>
            <a:ext cx="1035779" cy="416509"/>
          </a:xfrm>
          <a:prstGeom prst="rect">
            <a:avLst/>
          </a:prstGeom>
          <a:solidFill>
            <a:srgbClr val="FFF8C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Threshold</a:t>
            </a:r>
            <a:endParaRPr lang="en-IL" sz="1200" dirty="0">
              <a:solidFill>
                <a:schemeClr val="bg1"/>
              </a:solidFill>
            </a:endParaRP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4DC27481-1D44-682C-3166-0F418B0FB2D2}"/>
              </a:ext>
            </a:extLst>
          </p:cNvPr>
          <p:cNvCxnSpPr>
            <a:cxnSpLocks/>
            <a:stCxn id="65" idx="0"/>
          </p:cNvCxnSpPr>
          <p:nvPr/>
        </p:nvCxnSpPr>
        <p:spPr>
          <a:xfrm flipV="1">
            <a:off x="2995535" y="3933434"/>
            <a:ext cx="1413279" cy="201404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654453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0DC677-61A0-E07F-23C8-EE84E0EDAC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1AB888A-B433-2BEC-E33B-2400019C4603}"/>
              </a:ext>
            </a:extLst>
          </p:cNvPr>
          <p:cNvSpPr txBox="1">
            <a:spLocks/>
          </p:cNvSpPr>
          <p:nvPr/>
        </p:nvSpPr>
        <p:spPr>
          <a:xfrm>
            <a:off x="1535068" y="94100"/>
            <a:ext cx="9320213" cy="149059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b="1" dirty="0"/>
              <a:t>Tests</a:t>
            </a:r>
            <a:r>
              <a:rPr lang="he-IL" sz="6600" b="1" dirty="0"/>
              <a:t>-</a:t>
            </a:r>
            <a:r>
              <a:rPr lang="en-US" sz="6600" b="1" dirty="0"/>
              <a:t> Waveform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D5552F3-7084-897F-483F-6073CE04C3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5133" y="2495551"/>
            <a:ext cx="10883430" cy="342050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BD19680-0B87-5774-4A7D-217132AC8556}"/>
              </a:ext>
            </a:extLst>
          </p:cNvPr>
          <p:cNvSpPr/>
          <p:nvPr/>
        </p:nvSpPr>
        <p:spPr>
          <a:xfrm>
            <a:off x="1447392" y="5119899"/>
            <a:ext cx="1412815" cy="211015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1F391E7-C695-8703-BAE6-BF2AEB9464B2}"/>
              </a:ext>
            </a:extLst>
          </p:cNvPr>
          <p:cNvSpPr/>
          <p:nvPr/>
        </p:nvSpPr>
        <p:spPr>
          <a:xfrm>
            <a:off x="5076170" y="5115706"/>
            <a:ext cx="4171347" cy="157909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E86A03A-A439-A624-6DC9-892552BBF368}"/>
              </a:ext>
            </a:extLst>
          </p:cNvPr>
          <p:cNvSpPr/>
          <p:nvPr/>
        </p:nvSpPr>
        <p:spPr>
          <a:xfrm>
            <a:off x="1447391" y="5330914"/>
            <a:ext cx="1412815" cy="211016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295DE76-BAD8-13D4-3AC5-3C8F5ED8A763}"/>
              </a:ext>
            </a:extLst>
          </p:cNvPr>
          <p:cNvCxnSpPr>
            <a:cxnSpLocks/>
            <a:stCxn id="14" idx="0"/>
          </p:cNvCxnSpPr>
          <p:nvPr/>
        </p:nvCxnSpPr>
        <p:spPr>
          <a:xfrm flipV="1">
            <a:off x="6485435" y="5477347"/>
            <a:ext cx="0" cy="70516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E827776D-1884-17F4-B5B0-EB4F0F1BCF84}"/>
              </a:ext>
            </a:extLst>
          </p:cNvPr>
          <p:cNvSpPr/>
          <p:nvPr/>
        </p:nvSpPr>
        <p:spPr>
          <a:xfrm>
            <a:off x="5999850" y="6182510"/>
            <a:ext cx="971169" cy="284039"/>
          </a:xfrm>
          <a:prstGeom prst="rect">
            <a:avLst/>
          </a:prstGeom>
          <a:solidFill>
            <a:srgbClr val="FFF8C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bg1"/>
                </a:solidFill>
              </a:rPr>
              <a:t>Pixel_out</a:t>
            </a:r>
            <a:endParaRPr lang="en-IL" sz="1200" dirty="0">
              <a:solidFill>
                <a:schemeClr val="bg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EAB8FC5-FF1C-81EB-3373-AA632CBB02E6}"/>
              </a:ext>
            </a:extLst>
          </p:cNvPr>
          <p:cNvSpPr/>
          <p:nvPr/>
        </p:nvSpPr>
        <p:spPr>
          <a:xfrm>
            <a:off x="5999850" y="6479861"/>
            <a:ext cx="971169" cy="284039"/>
          </a:xfrm>
          <a:prstGeom prst="rect">
            <a:avLst/>
          </a:prstGeom>
          <a:solidFill>
            <a:srgbClr val="FFF8C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bg1"/>
                </a:solidFill>
              </a:rPr>
              <a:t>valid_out</a:t>
            </a:r>
            <a:endParaRPr lang="en-IL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816685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2EA86A-FDC2-EE8F-CCCD-01B2B6947B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497C8840-1036-7AA5-02AD-D350F0B8278D}"/>
              </a:ext>
            </a:extLst>
          </p:cNvPr>
          <p:cNvSpPr txBox="1">
            <a:spLocks/>
          </p:cNvSpPr>
          <p:nvPr/>
        </p:nvSpPr>
        <p:spPr>
          <a:xfrm>
            <a:off x="1535068" y="94100"/>
            <a:ext cx="9320213" cy="149059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b="1" dirty="0"/>
              <a:t>Tests</a:t>
            </a:r>
            <a:r>
              <a:rPr lang="he-IL" sz="6600" b="1" dirty="0"/>
              <a:t>-</a:t>
            </a:r>
            <a:r>
              <a:rPr lang="en-US" sz="6600" b="1" dirty="0"/>
              <a:t> Waveform </a:t>
            </a:r>
          </a:p>
        </p:txBody>
      </p:sp>
      <p:pic>
        <p:nvPicPr>
          <p:cNvPr id="10" name="Content Placeholder 4">
            <a:extLst>
              <a:ext uri="{FF2B5EF4-FFF2-40B4-BE49-F238E27FC236}">
                <a16:creationId xmlns:a16="http://schemas.microsoft.com/office/drawing/2014/main" id="{F2571A6E-150D-1CDF-CA72-A056AB11C8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 r="2852"/>
          <a:stretch/>
        </p:blipFill>
        <p:spPr>
          <a:xfrm>
            <a:off x="543271" y="2192357"/>
            <a:ext cx="11105457" cy="355068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4FBC828-96B3-6A93-1057-D3DA01E398FC}"/>
              </a:ext>
            </a:extLst>
          </p:cNvPr>
          <p:cNvSpPr/>
          <p:nvPr/>
        </p:nvSpPr>
        <p:spPr>
          <a:xfrm>
            <a:off x="1535068" y="5338974"/>
            <a:ext cx="1412815" cy="211015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2FBF82D-A6A6-648D-9560-B996A232FFE7}"/>
              </a:ext>
            </a:extLst>
          </p:cNvPr>
          <p:cNvCxnSpPr>
            <a:cxnSpLocks/>
            <a:stCxn id="20" idx="0"/>
          </p:cNvCxnSpPr>
          <p:nvPr/>
        </p:nvCxnSpPr>
        <p:spPr>
          <a:xfrm flipV="1">
            <a:off x="11223171" y="5484925"/>
            <a:ext cx="208273" cy="86578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9B2F0DAB-8075-0A1C-4B08-8AF19CE4AE02}"/>
              </a:ext>
            </a:extLst>
          </p:cNvPr>
          <p:cNvSpPr/>
          <p:nvPr/>
        </p:nvSpPr>
        <p:spPr>
          <a:xfrm>
            <a:off x="10737586" y="6350709"/>
            <a:ext cx="971169" cy="284039"/>
          </a:xfrm>
          <a:prstGeom prst="rect">
            <a:avLst/>
          </a:prstGeom>
          <a:solidFill>
            <a:srgbClr val="FFF8C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bg1"/>
                </a:solidFill>
              </a:rPr>
              <a:t>Sobel_done</a:t>
            </a:r>
            <a:endParaRPr lang="en-IL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68077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CA2710-6A68-42FD-DE4A-9EC9812195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AAD193F-2A48-A3EF-739F-2C6A17A93FF7}"/>
              </a:ext>
            </a:extLst>
          </p:cNvPr>
          <p:cNvSpPr txBox="1">
            <a:spLocks/>
          </p:cNvSpPr>
          <p:nvPr/>
        </p:nvSpPr>
        <p:spPr>
          <a:xfrm>
            <a:off x="1293114" y="383552"/>
            <a:ext cx="9320213" cy="11096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Edge Detection</a:t>
            </a:r>
            <a:endParaRPr lang="en-IL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0E7F3E5-CE43-F72D-7588-C501906888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6021" y="3717047"/>
            <a:ext cx="2353003" cy="240063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4F02394-5CCC-D153-737A-758A69552F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2231" y="3729742"/>
            <a:ext cx="2372056" cy="241016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3F83215-1289-EB2D-5227-5EE4D49F5C9E}"/>
                  </a:ext>
                </a:extLst>
              </p:cNvPr>
              <p:cNvSpPr txBox="1"/>
              <p:nvPr/>
            </p:nvSpPr>
            <p:spPr>
              <a:xfrm>
                <a:off x="1302084" y="1838674"/>
                <a:ext cx="3430811" cy="13022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</m:num>
                        <m:den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→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32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32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32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32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3200" i="1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</m:e>
                              <m:e>
                                <m:r>
                                  <a:rPr lang="en-US" sz="32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32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32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sz="32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32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IL" sz="32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3F83215-1289-EB2D-5227-5EE4D49F5C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2084" y="1838674"/>
                <a:ext cx="3430811" cy="130228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63AF981-1A79-7C10-8D8F-91C1C6692331}"/>
                  </a:ext>
                </a:extLst>
              </p:cNvPr>
              <p:cNvSpPr txBox="1"/>
              <p:nvPr/>
            </p:nvSpPr>
            <p:spPr>
              <a:xfrm>
                <a:off x="6936526" y="1829185"/>
                <a:ext cx="3953390" cy="12990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</m:num>
                        <m:den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→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32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32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3200" i="1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</m:e>
                              <m:e>
                                <m:r>
                                  <a:rPr lang="en-US" sz="32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32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32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32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32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32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sz="32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IL" sz="32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63AF981-1A79-7C10-8D8F-91C1C66923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6526" y="1829185"/>
                <a:ext cx="3953390" cy="129907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13A9EFF6-B18E-18C4-FB84-7833D6E6A0A0}"/>
              </a:ext>
            </a:extLst>
          </p:cNvPr>
          <p:cNvSpPr txBox="1"/>
          <p:nvPr/>
        </p:nvSpPr>
        <p:spPr>
          <a:xfrm>
            <a:off x="0" y="116541"/>
            <a:ext cx="3185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Introduction- edge detection </a:t>
            </a:r>
            <a:endParaRPr lang="en-IL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01C47FB-1BEC-764D-C0A4-E2BDD2D852D0}"/>
              </a:ext>
            </a:extLst>
          </p:cNvPr>
          <p:cNvSpPr/>
          <p:nvPr/>
        </p:nvSpPr>
        <p:spPr>
          <a:xfrm>
            <a:off x="84627" y="100390"/>
            <a:ext cx="2934301" cy="412377"/>
          </a:xfrm>
          <a:custGeom>
            <a:avLst/>
            <a:gdLst>
              <a:gd name="connsiteX0" fmla="*/ 0 w 2934301"/>
              <a:gd name="connsiteY0" fmla="*/ 0 h 412377"/>
              <a:gd name="connsiteX1" fmla="*/ 616203 w 2934301"/>
              <a:gd name="connsiteY1" fmla="*/ 0 h 412377"/>
              <a:gd name="connsiteX2" fmla="*/ 1144377 w 2934301"/>
              <a:gd name="connsiteY2" fmla="*/ 0 h 412377"/>
              <a:gd name="connsiteX3" fmla="*/ 1672552 w 2934301"/>
              <a:gd name="connsiteY3" fmla="*/ 0 h 412377"/>
              <a:gd name="connsiteX4" fmla="*/ 2288755 w 2934301"/>
              <a:gd name="connsiteY4" fmla="*/ 0 h 412377"/>
              <a:gd name="connsiteX5" fmla="*/ 2934301 w 2934301"/>
              <a:gd name="connsiteY5" fmla="*/ 0 h 412377"/>
              <a:gd name="connsiteX6" fmla="*/ 2934301 w 2934301"/>
              <a:gd name="connsiteY6" fmla="*/ 412377 h 412377"/>
              <a:gd name="connsiteX7" fmla="*/ 2347441 w 2934301"/>
              <a:gd name="connsiteY7" fmla="*/ 412377 h 412377"/>
              <a:gd name="connsiteX8" fmla="*/ 1760581 w 2934301"/>
              <a:gd name="connsiteY8" fmla="*/ 412377 h 412377"/>
              <a:gd name="connsiteX9" fmla="*/ 1173720 w 2934301"/>
              <a:gd name="connsiteY9" fmla="*/ 412377 h 412377"/>
              <a:gd name="connsiteX10" fmla="*/ 528174 w 2934301"/>
              <a:gd name="connsiteY10" fmla="*/ 412377 h 412377"/>
              <a:gd name="connsiteX11" fmla="*/ 0 w 2934301"/>
              <a:gd name="connsiteY11" fmla="*/ 412377 h 412377"/>
              <a:gd name="connsiteX12" fmla="*/ 0 w 2934301"/>
              <a:gd name="connsiteY12" fmla="*/ 0 h 412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34301" h="412377" extrusionOk="0">
                <a:moveTo>
                  <a:pt x="0" y="0"/>
                </a:moveTo>
                <a:cubicBezTo>
                  <a:pt x="162517" y="9213"/>
                  <a:pt x="357768" y="470"/>
                  <a:pt x="616203" y="0"/>
                </a:cubicBezTo>
                <a:cubicBezTo>
                  <a:pt x="874638" y="-470"/>
                  <a:pt x="958654" y="-25273"/>
                  <a:pt x="1144377" y="0"/>
                </a:cubicBezTo>
                <a:cubicBezTo>
                  <a:pt x="1330100" y="25273"/>
                  <a:pt x="1436155" y="-13034"/>
                  <a:pt x="1672552" y="0"/>
                </a:cubicBezTo>
                <a:cubicBezTo>
                  <a:pt x="1908950" y="13034"/>
                  <a:pt x="2074594" y="-14356"/>
                  <a:pt x="2288755" y="0"/>
                </a:cubicBezTo>
                <a:cubicBezTo>
                  <a:pt x="2502916" y="14356"/>
                  <a:pt x="2689725" y="-20570"/>
                  <a:pt x="2934301" y="0"/>
                </a:cubicBezTo>
                <a:cubicBezTo>
                  <a:pt x="2926394" y="189043"/>
                  <a:pt x="2913747" y="244806"/>
                  <a:pt x="2934301" y="412377"/>
                </a:cubicBezTo>
                <a:cubicBezTo>
                  <a:pt x="2743991" y="388162"/>
                  <a:pt x="2614650" y="437452"/>
                  <a:pt x="2347441" y="412377"/>
                </a:cubicBezTo>
                <a:cubicBezTo>
                  <a:pt x="2080232" y="387302"/>
                  <a:pt x="2046642" y="411878"/>
                  <a:pt x="1760581" y="412377"/>
                </a:cubicBezTo>
                <a:cubicBezTo>
                  <a:pt x="1474520" y="412876"/>
                  <a:pt x="1411740" y="398025"/>
                  <a:pt x="1173720" y="412377"/>
                </a:cubicBezTo>
                <a:cubicBezTo>
                  <a:pt x="935700" y="426729"/>
                  <a:pt x="760004" y="416709"/>
                  <a:pt x="528174" y="412377"/>
                </a:cubicBezTo>
                <a:cubicBezTo>
                  <a:pt x="296344" y="408045"/>
                  <a:pt x="130207" y="423421"/>
                  <a:pt x="0" y="412377"/>
                </a:cubicBezTo>
                <a:cubicBezTo>
                  <a:pt x="2412" y="273576"/>
                  <a:pt x="7640" y="92880"/>
                  <a:pt x="0" y="0"/>
                </a:cubicBezTo>
                <a:close/>
              </a:path>
            </a:pathLst>
          </a:custGeom>
          <a:noFill/>
          <a:ln>
            <a:solidFill>
              <a:srgbClr val="FFFF00"/>
            </a:solidFill>
            <a:extLst>
              <a:ext uri="{C807C97D-BFC1-408E-A445-0C87EB9F89A2}">
                <ask:lineSketchStyleProps xmlns:ask="http://schemas.microsoft.com/office/drawing/2018/sketchyshapes" sd="386252961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41690413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93E272-A0B6-6D6D-5C7F-2EB9DB544E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ACB3E4-6C24-C57B-9A8C-8475C8D4BC78}"/>
              </a:ext>
            </a:extLst>
          </p:cNvPr>
          <p:cNvSpPr txBox="1">
            <a:spLocks/>
          </p:cNvSpPr>
          <p:nvPr/>
        </p:nvSpPr>
        <p:spPr>
          <a:xfrm>
            <a:off x="1535068" y="94100"/>
            <a:ext cx="9320213" cy="149059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b="1" dirty="0"/>
              <a:t>Tests</a:t>
            </a:r>
            <a:r>
              <a:rPr lang="he-IL" sz="6600" b="1" dirty="0"/>
              <a:t>-</a:t>
            </a:r>
            <a:r>
              <a:rPr lang="en-US" sz="6600" b="1" dirty="0"/>
              <a:t> Waveform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8967FCC-5CA2-BB28-26AF-F611D38718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80387" y="2486425"/>
            <a:ext cx="10031225" cy="3162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22729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01CF02-6978-E7C4-9AF6-824DA2D171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45FBBB-8BAF-071E-A57A-66304C5DB7AE}"/>
              </a:ext>
            </a:extLst>
          </p:cNvPr>
          <p:cNvSpPr txBox="1">
            <a:spLocks/>
          </p:cNvSpPr>
          <p:nvPr/>
        </p:nvSpPr>
        <p:spPr>
          <a:xfrm>
            <a:off x="1535068" y="94100"/>
            <a:ext cx="9320213" cy="149059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b="1" dirty="0"/>
              <a:t>Tests</a:t>
            </a:r>
            <a:r>
              <a:rPr lang="he-IL" sz="6600" b="1" dirty="0"/>
              <a:t>-</a:t>
            </a:r>
            <a:r>
              <a:rPr lang="en-US" sz="6600" b="1" dirty="0"/>
              <a:t> Waveform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F479037-FC17-CFB8-994B-974B0A1555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85150" y="2429449"/>
            <a:ext cx="10021699" cy="3143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97673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160881-F0D1-7B2C-C70A-B5781125AD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01F851F-94E8-44B1-C7F1-9B8638E52C98}"/>
              </a:ext>
            </a:extLst>
          </p:cNvPr>
          <p:cNvSpPr txBox="1">
            <a:spLocks/>
          </p:cNvSpPr>
          <p:nvPr/>
        </p:nvSpPr>
        <p:spPr>
          <a:xfrm>
            <a:off x="1281953" y="-210682"/>
            <a:ext cx="9320213" cy="149059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b="1" dirty="0"/>
              <a:t>Test Result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203572-617B-8C33-E4E0-4F51A88EE0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0313" y="2221617"/>
            <a:ext cx="3391373" cy="342947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3211422-F766-CC6B-5F41-E1A9CAD6C1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9440" y="2221617"/>
            <a:ext cx="3307333" cy="3429479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EB16BEB-91DE-B939-76BF-D99ACDF418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607" y="2221617"/>
            <a:ext cx="3429479" cy="3429479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C3504DD-D1E1-A27D-AF06-4DC30E1BF029}"/>
              </a:ext>
            </a:extLst>
          </p:cNvPr>
          <p:cNvSpPr/>
          <p:nvPr/>
        </p:nvSpPr>
        <p:spPr>
          <a:xfrm>
            <a:off x="4114799" y="1828798"/>
            <a:ext cx="3966882" cy="4182035"/>
          </a:xfrm>
          <a:custGeom>
            <a:avLst/>
            <a:gdLst>
              <a:gd name="connsiteX0" fmla="*/ 0 w 3966882"/>
              <a:gd name="connsiteY0" fmla="*/ 0 h 4182035"/>
              <a:gd name="connsiteX1" fmla="*/ 527029 w 3966882"/>
              <a:gd name="connsiteY1" fmla="*/ 0 h 4182035"/>
              <a:gd name="connsiteX2" fmla="*/ 1054057 w 3966882"/>
              <a:gd name="connsiteY2" fmla="*/ 0 h 4182035"/>
              <a:gd name="connsiteX3" fmla="*/ 1541417 w 3966882"/>
              <a:gd name="connsiteY3" fmla="*/ 0 h 4182035"/>
              <a:gd name="connsiteX4" fmla="*/ 2028777 w 3966882"/>
              <a:gd name="connsiteY4" fmla="*/ 0 h 4182035"/>
              <a:gd name="connsiteX5" fmla="*/ 2476468 w 3966882"/>
              <a:gd name="connsiteY5" fmla="*/ 0 h 4182035"/>
              <a:gd name="connsiteX6" fmla="*/ 3043165 w 3966882"/>
              <a:gd name="connsiteY6" fmla="*/ 0 h 4182035"/>
              <a:gd name="connsiteX7" fmla="*/ 3966882 w 3966882"/>
              <a:gd name="connsiteY7" fmla="*/ 0 h 4182035"/>
              <a:gd name="connsiteX8" fmla="*/ 3966882 w 3966882"/>
              <a:gd name="connsiteY8" fmla="*/ 471973 h 4182035"/>
              <a:gd name="connsiteX9" fmla="*/ 3966882 w 3966882"/>
              <a:gd name="connsiteY9" fmla="*/ 1111226 h 4182035"/>
              <a:gd name="connsiteX10" fmla="*/ 3966882 w 3966882"/>
              <a:gd name="connsiteY10" fmla="*/ 1666840 h 4182035"/>
              <a:gd name="connsiteX11" fmla="*/ 3966882 w 3966882"/>
              <a:gd name="connsiteY11" fmla="*/ 2306094 h 4182035"/>
              <a:gd name="connsiteX12" fmla="*/ 3966882 w 3966882"/>
              <a:gd name="connsiteY12" fmla="*/ 2861707 h 4182035"/>
              <a:gd name="connsiteX13" fmla="*/ 3966882 w 3966882"/>
              <a:gd name="connsiteY13" fmla="*/ 3375500 h 4182035"/>
              <a:gd name="connsiteX14" fmla="*/ 3966882 w 3966882"/>
              <a:gd name="connsiteY14" fmla="*/ 4182035 h 4182035"/>
              <a:gd name="connsiteX15" fmla="*/ 3439853 w 3966882"/>
              <a:gd name="connsiteY15" fmla="*/ 4182035 h 4182035"/>
              <a:gd name="connsiteX16" fmla="*/ 2833487 w 3966882"/>
              <a:gd name="connsiteY16" fmla="*/ 4182035 h 4182035"/>
              <a:gd name="connsiteX17" fmla="*/ 2385796 w 3966882"/>
              <a:gd name="connsiteY17" fmla="*/ 4182035 h 4182035"/>
              <a:gd name="connsiteX18" fmla="*/ 1819099 w 3966882"/>
              <a:gd name="connsiteY18" fmla="*/ 4182035 h 4182035"/>
              <a:gd name="connsiteX19" fmla="*/ 1173064 w 3966882"/>
              <a:gd name="connsiteY19" fmla="*/ 4182035 h 4182035"/>
              <a:gd name="connsiteX20" fmla="*/ 725373 w 3966882"/>
              <a:gd name="connsiteY20" fmla="*/ 4182035 h 4182035"/>
              <a:gd name="connsiteX21" fmla="*/ 0 w 3966882"/>
              <a:gd name="connsiteY21" fmla="*/ 4182035 h 4182035"/>
              <a:gd name="connsiteX22" fmla="*/ 0 w 3966882"/>
              <a:gd name="connsiteY22" fmla="*/ 3668242 h 4182035"/>
              <a:gd name="connsiteX23" fmla="*/ 0 w 3966882"/>
              <a:gd name="connsiteY23" fmla="*/ 3196270 h 4182035"/>
              <a:gd name="connsiteX24" fmla="*/ 0 w 3966882"/>
              <a:gd name="connsiteY24" fmla="*/ 2682477 h 4182035"/>
              <a:gd name="connsiteX25" fmla="*/ 0 w 3966882"/>
              <a:gd name="connsiteY25" fmla="*/ 2001402 h 4182035"/>
              <a:gd name="connsiteX26" fmla="*/ 0 w 3966882"/>
              <a:gd name="connsiteY26" fmla="*/ 1529430 h 4182035"/>
              <a:gd name="connsiteX27" fmla="*/ 0 w 3966882"/>
              <a:gd name="connsiteY27" fmla="*/ 1015637 h 4182035"/>
              <a:gd name="connsiteX28" fmla="*/ 0 w 3966882"/>
              <a:gd name="connsiteY28" fmla="*/ 0 h 4182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3966882" h="4182035" extrusionOk="0">
                <a:moveTo>
                  <a:pt x="0" y="0"/>
                </a:moveTo>
                <a:cubicBezTo>
                  <a:pt x="144927" y="-52534"/>
                  <a:pt x="268534" y="49200"/>
                  <a:pt x="527029" y="0"/>
                </a:cubicBezTo>
                <a:cubicBezTo>
                  <a:pt x="785524" y="-49200"/>
                  <a:pt x="865667" y="35270"/>
                  <a:pt x="1054057" y="0"/>
                </a:cubicBezTo>
                <a:cubicBezTo>
                  <a:pt x="1242447" y="-35270"/>
                  <a:pt x="1443541" y="33517"/>
                  <a:pt x="1541417" y="0"/>
                </a:cubicBezTo>
                <a:cubicBezTo>
                  <a:pt x="1639293" y="-33517"/>
                  <a:pt x="1795357" y="20678"/>
                  <a:pt x="2028777" y="0"/>
                </a:cubicBezTo>
                <a:cubicBezTo>
                  <a:pt x="2262197" y="-20678"/>
                  <a:pt x="2293758" y="4596"/>
                  <a:pt x="2476468" y="0"/>
                </a:cubicBezTo>
                <a:cubicBezTo>
                  <a:pt x="2659178" y="-4596"/>
                  <a:pt x="2804270" y="17907"/>
                  <a:pt x="3043165" y="0"/>
                </a:cubicBezTo>
                <a:cubicBezTo>
                  <a:pt x="3282060" y="-17907"/>
                  <a:pt x="3581956" y="28969"/>
                  <a:pt x="3966882" y="0"/>
                </a:cubicBezTo>
                <a:cubicBezTo>
                  <a:pt x="3973526" y="152507"/>
                  <a:pt x="3935770" y="279224"/>
                  <a:pt x="3966882" y="471973"/>
                </a:cubicBezTo>
                <a:cubicBezTo>
                  <a:pt x="3997994" y="664722"/>
                  <a:pt x="3911226" y="841473"/>
                  <a:pt x="3966882" y="1111226"/>
                </a:cubicBezTo>
                <a:cubicBezTo>
                  <a:pt x="4022538" y="1380979"/>
                  <a:pt x="3966139" y="1470632"/>
                  <a:pt x="3966882" y="1666840"/>
                </a:cubicBezTo>
                <a:cubicBezTo>
                  <a:pt x="3967625" y="1863048"/>
                  <a:pt x="3939039" y="2049125"/>
                  <a:pt x="3966882" y="2306094"/>
                </a:cubicBezTo>
                <a:cubicBezTo>
                  <a:pt x="3994725" y="2563063"/>
                  <a:pt x="3938018" y="2600722"/>
                  <a:pt x="3966882" y="2861707"/>
                </a:cubicBezTo>
                <a:cubicBezTo>
                  <a:pt x="3995746" y="3122692"/>
                  <a:pt x="3935879" y="3189829"/>
                  <a:pt x="3966882" y="3375500"/>
                </a:cubicBezTo>
                <a:cubicBezTo>
                  <a:pt x="3997885" y="3561171"/>
                  <a:pt x="3944574" y="3961619"/>
                  <a:pt x="3966882" y="4182035"/>
                </a:cubicBezTo>
                <a:cubicBezTo>
                  <a:pt x="3781874" y="4202378"/>
                  <a:pt x="3592009" y="4169638"/>
                  <a:pt x="3439853" y="4182035"/>
                </a:cubicBezTo>
                <a:cubicBezTo>
                  <a:pt x="3287697" y="4194432"/>
                  <a:pt x="3124629" y="4157444"/>
                  <a:pt x="2833487" y="4182035"/>
                </a:cubicBezTo>
                <a:cubicBezTo>
                  <a:pt x="2542345" y="4206626"/>
                  <a:pt x="2561509" y="4154230"/>
                  <a:pt x="2385796" y="4182035"/>
                </a:cubicBezTo>
                <a:cubicBezTo>
                  <a:pt x="2210083" y="4209840"/>
                  <a:pt x="2081411" y="4154195"/>
                  <a:pt x="1819099" y="4182035"/>
                </a:cubicBezTo>
                <a:cubicBezTo>
                  <a:pt x="1556787" y="4209875"/>
                  <a:pt x="1487261" y="4180373"/>
                  <a:pt x="1173064" y="4182035"/>
                </a:cubicBezTo>
                <a:cubicBezTo>
                  <a:pt x="858868" y="4183697"/>
                  <a:pt x="900018" y="4165859"/>
                  <a:pt x="725373" y="4182035"/>
                </a:cubicBezTo>
                <a:cubicBezTo>
                  <a:pt x="550728" y="4198211"/>
                  <a:pt x="229663" y="4124858"/>
                  <a:pt x="0" y="4182035"/>
                </a:cubicBezTo>
                <a:cubicBezTo>
                  <a:pt x="-54628" y="4003510"/>
                  <a:pt x="15320" y="3838735"/>
                  <a:pt x="0" y="3668242"/>
                </a:cubicBezTo>
                <a:cubicBezTo>
                  <a:pt x="-15320" y="3497749"/>
                  <a:pt x="4021" y="3338379"/>
                  <a:pt x="0" y="3196270"/>
                </a:cubicBezTo>
                <a:cubicBezTo>
                  <a:pt x="-4021" y="3054161"/>
                  <a:pt x="26008" y="2920356"/>
                  <a:pt x="0" y="2682477"/>
                </a:cubicBezTo>
                <a:cubicBezTo>
                  <a:pt x="-26008" y="2444598"/>
                  <a:pt x="28443" y="2202807"/>
                  <a:pt x="0" y="2001402"/>
                </a:cubicBezTo>
                <a:cubicBezTo>
                  <a:pt x="-28443" y="1799997"/>
                  <a:pt x="20292" y="1676174"/>
                  <a:pt x="0" y="1529430"/>
                </a:cubicBezTo>
                <a:cubicBezTo>
                  <a:pt x="-20292" y="1382686"/>
                  <a:pt x="55689" y="1195027"/>
                  <a:pt x="0" y="1015637"/>
                </a:cubicBezTo>
                <a:cubicBezTo>
                  <a:pt x="-55689" y="836247"/>
                  <a:pt x="74613" y="346587"/>
                  <a:pt x="0" y="0"/>
                </a:cubicBezTo>
                <a:close/>
              </a:path>
            </a:pathLst>
          </a:custGeom>
          <a:noFill/>
          <a:ln w="76200">
            <a:solidFill>
              <a:srgbClr val="FFFF00"/>
            </a:solidFill>
            <a:extLst>
              <a:ext uri="{C807C97D-BFC1-408E-A445-0C87EB9F89A2}">
                <ask:lineSketchStyleProps xmlns:ask="http://schemas.microsoft.com/office/drawing/2018/sketchyshapes" sd="134114793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D936420-0D09-BBAA-E25A-510C46CAD5F4}"/>
              </a:ext>
            </a:extLst>
          </p:cNvPr>
          <p:cNvSpPr txBox="1"/>
          <p:nvPr/>
        </p:nvSpPr>
        <p:spPr>
          <a:xfrm>
            <a:off x="264780" y="1716341"/>
            <a:ext cx="39668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Grayscale Original Image</a:t>
            </a:r>
            <a:endParaRPr lang="en-IL" sz="2400" b="1" dirty="0"/>
          </a:p>
        </p:txBody>
      </p:sp>
    </p:spTree>
    <p:extLst>
      <p:ext uri="{BB962C8B-B14F-4D97-AF65-F5344CB8AC3E}">
        <p14:creationId xmlns:p14="http://schemas.microsoft.com/office/powerpoint/2010/main" val="247921824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E05C34-090F-A94E-1CC6-2C3B850876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9EF7CFC-90E5-F384-910E-AF8C58E491AF}"/>
              </a:ext>
            </a:extLst>
          </p:cNvPr>
          <p:cNvSpPr txBox="1">
            <a:spLocks/>
          </p:cNvSpPr>
          <p:nvPr/>
        </p:nvSpPr>
        <p:spPr>
          <a:xfrm>
            <a:off x="1435893" y="-455952"/>
            <a:ext cx="9320213" cy="149059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b="1" dirty="0"/>
              <a:t>Pipeline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100D5E-DFE1-81F2-8096-D9357BE9B3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8677" y="1204395"/>
            <a:ext cx="8385344" cy="324920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6805DFD-5FF2-B565-14D8-D2414E068FF3}"/>
                  </a:ext>
                </a:extLst>
              </p:cNvPr>
              <p:cNvSpPr txBox="1"/>
              <p:nvPr/>
            </p:nvSpPr>
            <p:spPr>
              <a:xfrm>
                <a:off x="3047245" y="4623355"/>
                <a:ext cx="6097508" cy="156331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𝒄𝒚𝒄𝒍𝒆𝒔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1800" b="1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8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sz="18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1" i="1" smtClean="0">
                                  <a:latin typeface="Cambria Math" panose="02040503050406030204" pitchFamily="18" charset="0"/>
                                </a:rPr>
                                <m:t>𝒊𝒎𝒂𝒈𝒆</m:t>
                              </m:r>
                              <m:r>
                                <a:rPr lang="en-US" sz="1800" b="1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800" b="1" i="1" smtClean="0">
                                  <a:latin typeface="Cambria Math" panose="02040503050406030204" pitchFamily="18" charset="0"/>
                                </a:rPr>
                                <m:t>𝒘𝒊𝒅𝒕𝒉</m:t>
                              </m:r>
                              <m:r>
                                <a:rPr lang="en-US" sz="1800" b="1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8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e>
                          </m:d>
                          <m:r>
                            <a:rPr lang="en-US" sz="18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en-US" sz="1800" b="1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8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1" i="1" smtClean="0">
                              <a:latin typeface="Cambria Math" panose="02040503050406030204" pitchFamily="18" charset="0"/>
                            </a:rPr>
                            <m:t>𝒍𝒐𝒂𝒅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</a:rPr>
                            <m:t>𝒍𝒊𝒏𝒆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</a:rPr>
                            <m:t>𝒃𝒖𝒇𝒇𝒆𝒓</m:t>
                          </m:r>
                        </m:e>
                      </m:d>
                      <m:r>
                        <a:rPr lang="en-US" sz="1800" b="1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1800" b="1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8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</a:rPr>
                            <m:t>𝒊𝒎𝒂𝒈𝒆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</a:rPr>
                            <m:t>𝒘𝒊𝒅𝒕𝒉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</a:rPr>
                            <m:t> ∗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</a:rPr>
                            <m:t>𝒊𝒎𝒂𝒈𝒆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</a:rPr>
                            <m:t>𝒉𝒆𝒊𝒈𝒕𝒉</m:t>
                          </m:r>
                        </m:e>
                      </m:d>
                      <m:r>
                        <a:rPr lang="en-US" sz="1800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800" b="1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8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800" b="1" i="1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1800" b="1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18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1" i="1" smtClean="0">
                              <a:latin typeface="Cambria Math" panose="02040503050406030204" pitchFamily="18" charset="0"/>
                            </a:rPr>
                            <m:t>𝒄𝒐𝒏𝒗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</a:rPr>
                            <m:t>𝒄𝒂𝒍𝒄</m:t>
                          </m:r>
                        </m:e>
                      </m:d>
                      <m:r>
                        <a:rPr lang="en-US" sz="18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800" b="1" i="1" smtClean="0">
                          <a:latin typeface="Cambria Math" panose="02040503050406030204" pitchFamily="18" charset="0"/>
                        </a:rPr>
                        <m:t>𝟏</m:t>
                      </m:r>
                      <m:d>
                        <m:dPr>
                          <m:ctrlPr>
                            <a:rPr lang="en-US" sz="18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1" i="1" smtClean="0">
                              <a:latin typeface="Cambria Math" panose="02040503050406030204" pitchFamily="18" charset="0"/>
                            </a:rPr>
                            <m:t>𝒕𝒉𝒓𝒆𝒔𝒉𝒐𝒍𝒅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</a:rPr>
                            <m:t>𝒄𝒂𝒍𝒄</m:t>
                          </m:r>
                        </m:e>
                      </m:d>
                      <m:r>
                        <a:rPr lang="en-US" sz="18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800" b="1" i="1" smtClean="0">
                          <a:latin typeface="Cambria Math" panose="02040503050406030204" pitchFamily="18" charset="0"/>
                        </a:rPr>
                        <m:t>𝟏</m:t>
                      </m:r>
                      <m:d>
                        <m:dPr>
                          <m:ctrlPr>
                            <a:rPr lang="en-US" sz="18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1" i="1" smtClean="0">
                              <a:latin typeface="Cambria Math" panose="02040503050406030204" pitchFamily="18" charset="0"/>
                            </a:rPr>
                            <m:t>𝒇𝒊𝒏𝒊𝒔𝒉</m:t>
                          </m:r>
                        </m:e>
                      </m:d>
                      <m:r>
                        <a:rPr lang="en-US" sz="18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1800" b="1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18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e>
                      </m:d>
                      <m:r>
                        <a:rPr lang="en-US" sz="18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800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18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800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1800" b="1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18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e>
                      </m:d>
                      <m:r>
                        <a:rPr lang="en-US" sz="18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800" b="1" i="1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18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800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18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800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18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𝟐𝟗</m:t>
                      </m:r>
                      <m:r>
                        <a:rPr lang="en-US" sz="18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800" b="1" i="1" smtClean="0">
                          <a:latin typeface="Cambria Math" panose="02040503050406030204" pitchFamily="18" charset="0"/>
                        </a:rPr>
                        <m:t>𝒄𝒚𝒄𝒍𝒆𝒔</m:t>
                      </m:r>
                    </m:oMath>
                  </m:oMathPara>
                </a14:m>
                <a:endParaRPr lang="en-IL" sz="1800" b="1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6805DFD-5FF2-B565-14D8-D2414E068F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7245" y="4623355"/>
                <a:ext cx="6097508" cy="1563313"/>
              </a:xfrm>
              <a:prstGeom prst="rect">
                <a:avLst/>
              </a:prstGeom>
              <a:blipFill>
                <a:blip r:embed="rId3"/>
                <a:stretch>
                  <a:fillRect b="-2335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72BA8037-00A0-C5E8-38F3-865EB4B1AA0B}"/>
              </a:ext>
            </a:extLst>
          </p:cNvPr>
          <p:cNvSpPr/>
          <p:nvPr/>
        </p:nvSpPr>
        <p:spPr>
          <a:xfrm>
            <a:off x="2734147" y="4623355"/>
            <a:ext cx="6771992" cy="1985675"/>
          </a:xfrm>
          <a:custGeom>
            <a:avLst/>
            <a:gdLst>
              <a:gd name="connsiteX0" fmla="*/ 0 w 6771992"/>
              <a:gd name="connsiteY0" fmla="*/ 0 h 1985675"/>
              <a:gd name="connsiteX1" fmla="*/ 699773 w 6771992"/>
              <a:gd name="connsiteY1" fmla="*/ 0 h 1985675"/>
              <a:gd name="connsiteX2" fmla="*/ 1060945 w 6771992"/>
              <a:gd name="connsiteY2" fmla="*/ 0 h 1985675"/>
              <a:gd name="connsiteX3" fmla="*/ 1760718 w 6771992"/>
              <a:gd name="connsiteY3" fmla="*/ 0 h 1985675"/>
              <a:gd name="connsiteX4" fmla="*/ 2121891 w 6771992"/>
              <a:gd name="connsiteY4" fmla="*/ 0 h 1985675"/>
              <a:gd name="connsiteX5" fmla="*/ 2483064 w 6771992"/>
              <a:gd name="connsiteY5" fmla="*/ 0 h 1985675"/>
              <a:gd name="connsiteX6" fmla="*/ 3182836 w 6771992"/>
              <a:gd name="connsiteY6" fmla="*/ 0 h 1985675"/>
              <a:gd name="connsiteX7" fmla="*/ 3747169 w 6771992"/>
              <a:gd name="connsiteY7" fmla="*/ 0 h 1985675"/>
              <a:gd name="connsiteX8" fmla="*/ 4243782 w 6771992"/>
              <a:gd name="connsiteY8" fmla="*/ 0 h 1985675"/>
              <a:gd name="connsiteX9" fmla="*/ 4604955 w 6771992"/>
              <a:gd name="connsiteY9" fmla="*/ 0 h 1985675"/>
              <a:gd name="connsiteX10" fmla="*/ 5169287 w 6771992"/>
              <a:gd name="connsiteY10" fmla="*/ 0 h 1985675"/>
              <a:gd name="connsiteX11" fmla="*/ 5733620 w 6771992"/>
              <a:gd name="connsiteY11" fmla="*/ 0 h 1985675"/>
              <a:gd name="connsiteX12" fmla="*/ 6771992 w 6771992"/>
              <a:gd name="connsiteY12" fmla="*/ 0 h 1985675"/>
              <a:gd name="connsiteX13" fmla="*/ 6771992 w 6771992"/>
              <a:gd name="connsiteY13" fmla="*/ 536132 h 1985675"/>
              <a:gd name="connsiteX14" fmla="*/ 6771992 w 6771992"/>
              <a:gd name="connsiteY14" fmla="*/ 1012694 h 1985675"/>
              <a:gd name="connsiteX15" fmla="*/ 6771992 w 6771992"/>
              <a:gd name="connsiteY15" fmla="*/ 1449543 h 1985675"/>
              <a:gd name="connsiteX16" fmla="*/ 6771992 w 6771992"/>
              <a:gd name="connsiteY16" fmla="*/ 1985675 h 1985675"/>
              <a:gd name="connsiteX17" fmla="*/ 6275379 w 6771992"/>
              <a:gd name="connsiteY17" fmla="*/ 1985675 h 1985675"/>
              <a:gd name="connsiteX18" fmla="*/ 5643327 w 6771992"/>
              <a:gd name="connsiteY18" fmla="*/ 1985675 h 1985675"/>
              <a:gd name="connsiteX19" fmla="*/ 5146714 w 6771992"/>
              <a:gd name="connsiteY19" fmla="*/ 1985675 h 1985675"/>
              <a:gd name="connsiteX20" fmla="*/ 4582381 w 6771992"/>
              <a:gd name="connsiteY20" fmla="*/ 1985675 h 1985675"/>
              <a:gd name="connsiteX21" fmla="*/ 4018049 w 6771992"/>
              <a:gd name="connsiteY21" fmla="*/ 1985675 h 1985675"/>
              <a:gd name="connsiteX22" fmla="*/ 3453716 w 6771992"/>
              <a:gd name="connsiteY22" fmla="*/ 1985675 h 1985675"/>
              <a:gd name="connsiteX23" fmla="*/ 2889383 w 6771992"/>
              <a:gd name="connsiteY23" fmla="*/ 1985675 h 1985675"/>
              <a:gd name="connsiteX24" fmla="*/ 2392771 w 6771992"/>
              <a:gd name="connsiteY24" fmla="*/ 1985675 h 1985675"/>
              <a:gd name="connsiteX25" fmla="*/ 1963878 w 6771992"/>
              <a:gd name="connsiteY25" fmla="*/ 1985675 h 1985675"/>
              <a:gd name="connsiteX26" fmla="*/ 1534985 w 6771992"/>
              <a:gd name="connsiteY26" fmla="*/ 1985675 h 1985675"/>
              <a:gd name="connsiteX27" fmla="*/ 1106092 w 6771992"/>
              <a:gd name="connsiteY27" fmla="*/ 1985675 h 1985675"/>
              <a:gd name="connsiteX28" fmla="*/ 0 w 6771992"/>
              <a:gd name="connsiteY28" fmla="*/ 1985675 h 1985675"/>
              <a:gd name="connsiteX29" fmla="*/ 0 w 6771992"/>
              <a:gd name="connsiteY29" fmla="*/ 1469400 h 1985675"/>
              <a:gd name="connsiteX30" fmla="*/ 0 w 6771992"/>
              <a:gd name="connsiteY30" fmla="*/ 933267 h 1985675"/>
              <a:gd name="connsiteX31" fmla="*/ 0 w 6771992"/>
              <a:gd name="connsiteY31" fmla="*/ 436848 h 1985675"/>
              <a:gd name="connsiteX32" fmla="*/ 0 w 6771992"/>
              <a:gd name="connsiteY32" fmla="*/ 0 h 198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6771992" h="1985675" extrusionOk="0">
                <a:moveTo>
                  <a:pt x="0" y="0"/>
                </a:moveTo>
                <a:cubicBezTo>
                  <a:pt x="199444" y="-8740"/>
                  <a:pt x="533979" y="45747"/>
                  <a:pt x="699773" y="0"/>
                </a:cubicBezTo>
                <a:cubicBezTo>
                  <a:pt x="865567" y="-45747"/>
                  <a:pt x="935252" y="11772"/>
                  <a:pt x="1060945" y="0"/>
                </a:cubicBezTo>
                <a:cubicBezTo>
                  <a:pt x="1186638" y="-11772"/>
                  <a:pt x="1443797" y="41445"/>
                  <a:pt x="1760718" y="0"/>
                </a:cubicBezTo>
                <a:cubicBezTo>
                  <a:pt x="2077639" y="-41445"/>
                  <a:pt x="1973122" y="332"/>
                  <a:pt x="2121891" y="0"/>
                </a:cubicBezTo>
                <a:cubicBezTo>
                  <a:pt x="2270660" y="-332"/>
                  <a:pt x="2353706" y="34891"/>
                  <a:pt x="2483064" y="0"/>
                </a:cubicBezTo>
                <a:cubicBezTo>
                  <a:pt x="2612422" y="-34891"/>
                  <a:pt x="2948824" y="62275"/>
                  <a:pt x="3182836" y="0"/>
                </a:cubicBezTo>
                <a:cubicBezTo>
                  <a:pt x="3416848" y="-62275"/>
                  <a:pt x="3631334" y="37481"/>
                  <a:pt x="3747169" y="0"/>
                </a:cubicBezTo>
                <a:cubicBezTo>
                  <a:pt x="3863004" y="-37481"/>
                  <a:pt x="4025600" y="36499"/>
                  <a:pt x="4243782" y="0"/>
                </a:cubicBezTo>
                <a:cubicBezTo>
                  <a:pt x="4461964" y="-36499"/>
                  <a:pt x="4451341" y="16147"/>
                  <a:pt x="4604955" y="0"/>
                </a:cubicBezTo>
                <a:cubicBezTo>
                  <a:pt x="4758569" y="-16147"/>
                  <a:pt x="4949500" y="50803"/>
                  <a:pt x="5169287" y="0"/>
                </a:cubicBezTo>
                <a:cubicBezTo>
                  <a:pt x="5389074" y="-50803"/>
                  <a:pt x="5466804" y="19273"/>
                  <a:pt x="5733620" y="0"/>
                </a:cubicBezTo>
                <a:cubicBezTo>
                  <a:pt x="6000436" y="-19273"/>
                  <a:pt x="6543890" y="46366"/>
                  <a:pt x="6771992" y="0"/>
                </a:cubicBezTo>
                <a:cubicBezTo>
                  <a:pt x="6778293" y="231523"/>
                  <a:pt x="6742042" y="388202"/>
                  <a:pt x="6771992" y="536132"/>
                </a:cubicBezTo>
                <a:cubicBezTo>
                  <a:pt x="6801942" y="684062"/>
                  <a:pt x="6728065" y="789169"/>
                  <a:pt x="6771992" y="1012694"/>
                </a:cubicBezTo>
                <a:cubicBezTo>
                  <a:pt x="6815919" y="1236219"/>
                  <a:pt x="6758388" y="1289763"/>
                  <a:pt x="6771992" y="1449543"/>
                </a:cubicBezTo>
                <a:cubicBezTo>
                  <a:pt x="6785596" y="1609323"/>
                  <a:pt x="6749826" y="1756172"/>
                  <a:pt x="6771992" y="1985675"/>
                </a:cubicBezTo>
                <a:cubicBezTo>
                  <a:pt x="6619616" y="2017470"/>
                  <a:pt x="6510010" y="1965217"/>
                  <a:pt x="6275379" y="1985675"/>
                </a:cubicBezTo>
                <a:cubicBezTo>
                  <a:pt x="6040748" y="2006133"/>
                  <a:pt x="5797933" y="1922149"/>
                  <a:pt x="5643327" y="1985675"/>
                </a:cubicBezTo>
                <a:cubicBezTo>
                  <a:pt x="5488721" y="2049201"/>
                  <a:pt x="5392160" y="1975729"/>
                  <a:pt x="5146714" y="1985675"/>
                </a:cubicBezTo>
                <a:cubicBezTo>
                  <a:pt x="4901268" y="1995621"/>
                  <a:pt x="4751867" y="1961531"/>
                  <a:pt x="4582381" y="1985675"/>
                </a:cubicBezTo>
                <a:cubicBezTo>
                  <a:pt x="4412895" y="2009819"/>
                  <a:pt x="4259216" y="1930689"/>
                  <a:pt x="4018049" y="1985675"/>
                </a:cubicBezTo>
                <a:cubicBezTo>
                  <a:pt x="3776882" y="2040661"/>
                  <a:pt x="3656524" y="1938974"/>
                  <a:pt x="3453716" y="1985675"/>
                </a:cubicBezTo>
                <a:cubicBezTo>
                  <a:pt x="3250908" y="2032376"/>
                  <a:pt x="3044806" y="1957685"/>
                  <a:pt x="2889383" y="1985675"/>
                </a:cubicBezTo>
                <a:cubicBezTo>
                  <a:pt x="2733960" y="2013665"/>
                  <a:pt x="2532029" y="1968999"/>
                  <a:pt x="2392771" y="1985675"/>
                </a:cubicBezTo>
                <a:cubicBezTo>
                  <a:pt x="2253513" y="2002351"/>
                  <a:pt x="2055317" y="1970300"/>
                  <a:pt x="1963878" y="1985675"/>
                </a:cubicBezTo>
                <a:cubicBezTo>
                  <a:pt x="1872439" y="2001050"/>
                  <a:pt x="1749272" y="1972803"/>
                  <a:pt x="1534985" y="1985675"/>
                </a:cubicBezTo>
                <a:cubicBezTo>
                  <a:pt x="1320698" y="1998547"/>
                  <a:pt x="1275728" y="1979010"/>
                  <a:pt x="1106092" y="1985675"/>
                </a:cubicBezTo>
                <a:cubicBezTo>
                  <a:pt x="936456" y="1992340"/>
                  <a:pt x="539169" y="1926224"/>
                  <a:pt x="0" y="1985675"/>
                </a:cubicBezTo>
                <a:cubicBezTo>
                  <a:pt x="-30750" y="1859932"/>
                  <a:pt x="39077" y="1612105"/>
                  <a:pt x="0" y="1469400"/>
                </a:cubicBezTo>
                <a:cubicBezTo>
                  <a:pt x="-39077" y="1326695"/>
                  <a:pt x="4946" y="1158977"/>
                  <a:pt x="0" y="933267"/>
                </a:cubicBezTo>
                <a:cubicBezTo>
                  <a:pt x="-4946" y="707557"/>
                  <a:pt x="1483" y="564521"/>
                  <a:pt x="0" y="436848"/>
                </a:cubicBezTo>
                <a:cubicBezTo>
                  <a:pt x="-1483" y="309175"/>
                  <a:pt x="19839" y="156707"/>
                  <a:pt x="0" y="0"/>
                </a:cubicBezTo>
                <a:close/>
              </a:path>
            </a:pathLst>
          </a:custGeom>
          <a:noFill/>
          <a:ln w="57150">
            <a:solidFill>
              <a:srgbClr val="FFFF00"/>
            </a:solidFill>
            <a:extLst>
              <a:ext uri="{C807C97D-BFC1-408E-A445-0C87EB9F89A2}">
                <ask:lineSketchStyleProps xmlns:ask="http://schemas.microsoft.com/office/drawing/2018/sketchyshapes" sd="2640294349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68646426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C0A4FF-0B87-54B0-CC70-7E0D08CC8B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CBAB0E8-3476-D978-8119-758E056AF1FD}"/>
              </a:ext>
            </a:extLst>
          </p:cNvPr>
          <p:cNvSpPr txBox="1">
            <a:spLocks/>
          </p:cNvSpPr>
          <p:nvPr/>
        </p:nvSpPr>
        <p:spPr>
          <a:xfrm>
            <a:off x="1435893" y="-301335"/>
            <a:ext cx="9320213" cy="149059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b="1" dirty="0"/>
              <a:t>Summary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4D824E-48F7-9D47-B92B-B82A0E9A7485}"/>
              </a:ext>
            </a:extLst>
          </p:cNvPr>
          <p:cNvSpPr txBox="1"/>
          <p:nvPr/>
        </p:nvSpPr>
        <p:spPr>
          <a:xfrm>
            <a:off x="307734" y="1784698"/>
            <a:ext cx="1070119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0070C0"/>
                </a:solidFill>
              </a:rPr>
              <a:t>✔️</a:t>
            </a:r>
            <a:r>
              <a:rPr lang="en-US" sz="2400" b="1" dirty="0"/>
              <a:t> </a:t>
            </a:r>
            <a:r>
              <a:rPr lang="en-US" sz="3200" b="1" dirty="0"/>
              <a:t>Fully implemented Sobel edge detection in hardware</a:t>
            </a:r>
            <a:endParaRPr lang="en-IL" sz="3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40BEE6-046C-9AF1-D429-97CE19CFAD3E}"/>
              </a:ext>
            </a:extLst>
          </p:cNvPr>
          <p:cNvSpPr txBox="1"/>
          <p:nvPr/>
        </p:nvSpPr>
        <p:spPr>
          <a:xfrm>
            <a:off x="271604" y="3440885"/>
            <a:ext cx="93793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/>
              <a:t>✔️ Used pipelined architecture for performance</a:t>
            </a:r>
            <a:endParaRPr lang="en-IL" sz="32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8DB9DBE-7FB3-359F-CAC9-737546E3C186}"/>
              </a:ext>
            </a:extLst>
          </p:cNvPr>
          <p:cNvSpPr txBox="1"/>
          <p:nvPr/>
        </p:nvSpPr>
        <p:spPr>
          <a:xfrm>
            <a:off x="271604" y="5070197"/>
            <a:ext cx="765923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/>
              <a:t>✔️ Completed synthesis and layout</a:t>
            </a:r>
            <a:endParaRPr lang="en-IL" sz="3200" b="1" dirty="0"/>
          </a:p>
        </p:txBody>
      </p:sp>
      <p:pic>
        <p:nvPicPr>
          <p:cNvPr id="12" name="Content Placeholder 6">
            <a:extLst>
              <a:ext uri="{FF2B5EF4-FFF2-40B4-BE49-F238E27FC236}">
                <a16:creationId xmlns:a16="http://schemas.microsoft.com/office/drawing/2014/main" id="{73617087-5E75-AFB6-796B-35B1EA37B7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9521" y="5275011"/>
            <a:ext cx="1394033" cy="132850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67ED34D-54AD-8254-29B0-DE471E3FB72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393" t="5705" r="2570"/>
          <a:stretch/>
        </p:blipFill>
        <p:spPr>
          <a:xfrm>
            <a:off x="9798812" y="2351891"/>
            <a:ext cx="1040985" cy="104446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2098C68-3095-A1D4-CA14-9269160C6A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0008" y="2351891"/>
            <a:ext cx="1040986" cy="1040986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DE34EDE-5F04-7D4D-54FD-C1CCF2ED6F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02324" y="3631236"/>
            <a:ext cx="2216511" cy="1248541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6" name="Content Placeholder 6">
            <a:extLst>
              <a:ext uri="{FF2B5EF4-FFF2-40B4-BE49-F238E27FC236}">
                <a16:creationId xmlns:a16="http://schemas.microsoft.com/office/drawing/2014/main" id="{6A157854-9CF0-D790-E063-C3AA9BCF82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29160" y="5114654"/>
            <a:ext cx="3362840" cy="1484525"/>
          </a:xfrm>
          <a:prstGeom prst="rect">
            <a:avLst/>
          </a:prstGeom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04351F21-3105-E8E5-E73B-620F4C53CA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814" y="1325004"/>
            <a:ext cx="1044469" cy="1044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>
            <a:extLst>
              <a:ext uri="{FF2B5EF4-FFF2-40B4-BE49-F238E27FC236}">
                <a16:creationId xmlns:a16="http://schemas.microsoft.com/office/drawing/2014/main" id="{C78D24D5-9336-8DB2-DDC3-FE229A38E5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734" y="2870642"/>
            <a:ext cx="1044469" cy="1044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>
            <a:extLst>
              <a:ext uri="{FF2B5EF4-FFF2-40B4-BE49-F238E27FC236}">
                <a16:creationId xmlns:a16="http://schemas.microsoft.com/office/drawing/2014/main" id="{314D76B6-7DE1-81D0-2702-6D61B83141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734" y="4547962"/>
            <a:ext cx="1044469" cy="1044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936858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07EA18-D356-F744-EC31-2E6D6FC8E4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403B279-08B8-A92B-D044-3674D1A03C51}"/>
              </a:ext>
            </a:extLst>
          </p:cNvPr>
          <p:cNvSpPr txBox="1">
            <a:spLocks/>
          </p:cNvSpPr>
          <p:nvPr/>
        </p:nvSpPr>
        <p:spPr>
          <a:xfrm>
            <a:off x="1435893" y="105116"/>
            <a:ext cx="9320213" cy="149059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b="1" dirty="0"/>
              <a:t>Next Step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1C30A4-7B61-1152-241F-5259FA45D303}"/>
              </a:ext>
            </a:extLst>
          </p:cNvPr>
          <p:cNvSpPr txBox="1"/>
          <p:nvPr/>
        </p:nvSpPr>
        <p:spPr>
          <a:xfrm>
            <a:off x="1014577" y="2141403"/>
            <a:ext cx="821149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400" dirty="0"/>
              <a:t>Implement Edge Detection for </a:t>
            </a:r>
            <a:r>
              <a:rPr lang="en-US" sz="2400" dirty="0">
                <a:solidFill>
                  <a:srgbClr val="FF0000"/>
                </a:solidFill>
              </a:rPr>
              <a:t>M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u</a:t>
            </a:r>
            <a:r>
              <a:rPr lang="en-US" sz="2400" dirty="0">
                <a:solidFill>
                  <a:srgbClr val="0070C0"/>
                </a:solidFill>
              </a:rPr>
              <a:t>l</a:t>
            </a:r>
            <a:r>
              <a:rPr lang="en-US" sz="2400" dirty="0">
                <a:solidFill>
                  <a:srgbClr val="FF0000"/>
                </a:solidFill>
              </a:rPr>
              <a:t>t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i</a:t>
            </a:r>
            <a:r>
              <a:rPr lang="en-US" sz="2400" dirty="0">
                <a:solidFill>
                  <a:srgbClr val="0070C0"/>
                </a:solidFill>
              </a:rPr>
              <a:t>-</a:t>
            </a:r>
            <a:r>
              <a:rPr lang="en-US" sz="2400" dirty="0">
                <a:solidFill>
                  <a:srgbClr val="FF0000"/>
                </a:solidFill>
              </a:rPr>
              <a:t>C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h</a:t>
            </a:r>
            <a:r>
              <a:rPr lang="en-US" sz="2400" dirty="0">
                <a:solidFill>
                  <a:srgbClr val="0070C0"/>
                </a:solidFill>
              </a:rPr>
              <a:t>a</a:t>
            </a:r>
            <a:r>
              <a:rPr lang="en-US" sz="2400" dirty="0">
                <a:solidFill>
                  <a:srgbClr val="FF0000"/>
                </a:solidFill>
              </a:rPr>
              <a:t>n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n</a:t>
            </a:r>
            <a:r>
              <a:rPr lang="en-US" sz="2400" dirty="0">
                <a:solidFill>
                  <a:srgbClr val="0070C0"/>
                </a:solidFill>
              </a:rPr>
              <a:t>e</a:t>
            </a:r>
            <a:r>
              <a:rPr lang="en-US" sz="2400" dirty="0">
                <a:solidFill>
                  <a:srgbClr val="FF0000"/>
                </a:solidFill>
              </a:rPr>
              <a:t>l</a:t>
            </a:r>
            <a:r>
              <a:rPr lang="en-US" sz="2400" dirty="0"/>
              <a:t> Images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Extend to color image edge detection: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Useful in real-time video or computer vision.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E485A16-B43F-03C2-4643-C35ED06720C4}"/>
              </a:ext>
            </a:extLst>
          </p:cNvPr>
          <p:cNvSpPr txBox="1"/>
          <p:nvPr/>
        </p:nvSpPr>
        <p:spPr>
          <a:xfrm>
            <a:off x="926471" y="4116432"/>
            <a:ext cx="8609257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400" dirty="0"/>
              <a:t> Image Enhancement / </a:t>
            </a:r>
            <a:r>
              <a:rPr lang="en-US" sz="2400" b="1" dirty="0"/>
              <a:t>Sharpening Accelerator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Use the same convolution infrastructure to implement image sharpening filters.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Switch modes between Sobel and sharpening via control logic.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43AAA57-D0A6-C83B-E7D4-C0F5098F40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35728" y="2125876"/>
            <a:ext cx="1335053" cy="149059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0710632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8070D66-D791-4150-32B4-FC4B6289DE74}"/>
              </a:ext>
            </a:extLst>
          </p:cNvPr>
          <p:cNvSpPr txBox="1">
            <a:spLocks/>
          </p:cNvSpPr>
          <p:nvPr/>
        </p:nvSpPr>
        <p:spPr>
          <a:xfrm>
            <a:off x="822059" y="0"/>
            <a:ext cx="9320213" cy="11096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Padding </a:t>
            </a:r>
            <a:endParaRPr lang="en-IL" b="1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D8A52AAA-4B2F-8794-EF28-B2823CE10B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5859801"/>
              </p:ext>
            </p:extLst>
          </p:nvPr>
        </p:nvGraphicFramePr>
        <p:xfrm>
          <a:off x="822059" y="2347958"/>
          <a:ext cx="3643748" cy="298604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10937">
                  <a:extLst>
                    <a:ext uri="{9D8B030D-6E8A-4147-A177-3AD203B41FA5}">
                      <a16:colId xmlns:a16="http://schemas.microsoft.com/office/drawing/2014/main" val="1205579535"/>
                    </a:ext>
                  </a:extLst>
                </a:gridCol>
                <a:gridCol w="910937">
                  <a:extLst>
                    <a:ext uri="{9D8B030D-6E8A-4147-A177-3AD203B41FA5}">
                      <a16:colId xmlns:a16="http://schemas.microsoft.com/office/drawing/2014/main" val="3824329270"/>
                    </a:ext>
                  </a:extLst>
                </a:gridCol>
                <a:gridCol w="910937">
                  <a:extLst>
                    <a:ext uri="{9D8B030D-6E8A-4147-A177-3AD203B41FA5}">
                      <a16:colId xmlns:a16="http://schemas.microsoft.com/office/drawing/2014/main" val="1373515363"/>
                    </a:ext>
                  </a:extLst>
                </a:gridCol>
                <a:gridCol w="910937">
                  <a:extLst>
                    <a:ext uri="{9D8B030D-6E8A-4147-A177-3AD203B41FA5}">
                      <a16:colId xmlns:a16="http://schemas.microsoft.com/office/drawing/2014/main" val="640676382"/>
                    </a:ext>
                  </a:extLst>
                </a:gridCol>
              </a:tblGrid>
              <a:tr h="746511">
                <a:tc>
                  <a:txBody>
                    <a:bodyPr/>
                    <a:lstStyle/>
                    <a:p>
                      <a:endParaRPr lang="en-IL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0874124"/>
                  </a:ext>
                </a:extLst>
              </a:tr>
              <a:tr h="746511">
                <a:tc>
                  <a:txBody>
                    <a:bodyPr/>
                    <a:lstStyle/>
                    <a:p>
                      <a:endParaRPr lang="en-IL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597925"/>
                  </a:ext>
                </a:extLst>
              </a:tr>
              <a:tr h="746511">
                <a:tc>
                  <a:txBody>
                    <a:bodyPr/>
                    <a:lstStyle/>
                    <a:p>
                      <a:endParaRPr lang="en-IL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8377978"/>
                  </a:ext>
                </a:extLst>
              </a:tr>
              <a:tr h="746511">
                <a:tc>
                  <a:txBody>
                    <a:bodyPr/>
                    <a:lstStyle/>
                    <a:p>
                      <a:endParaRPr lang="en-IL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732699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E1CA2BA1-3819-3318-3B32-1D0ED38697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7033941"/>
              </p:ext>
            </p:extLst>
          </p:nvPr>
        </p:nvGraphicFramePr>
        <p:xfrm>
          <a:off x="6096000" y="1424996"/>
          <a:ext cx="5079978" cy="483196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46663">
                  <a:extLst>
                    <a:ext uri="{9D8B030D-6E8A-4147-A177-3AD203B41FA5}">
                      <a16:colId xmlns:a16="http://schemas.microsoft.com/office/drawing/2014/main" val="1205579535"/>
                    </a:ext>
                  </a:extLst>
                </a:gridCol>
                <a:gridCol w="846663">
                  <a:extLst>
                    <a:ext uri="{9D8B030D-6E8A-4147-A177-3AD203B41FA5}">
                      <a16:colId xmlns:a16="http://schemas.microsoft.com/office/drawing/2014/main" val="3824329270"/>
                    </a:ext>
                  </a:extLst>
                </a:gridCol>
                <a:gridCol w="846663">
                  <a:extLst>
                    <a:ext uri="{9D8B030D-6E8A-4147-A177-3AD203B41FA5}">
                      <a16:colId xmlns:a16="http://schemas.microsoft.com/office/drawing/2014/main" val="2864259374"/>
                    </a:ext>
                  </a:extLst>
                </a:gridCol>
                <a:gridCol w="846663">
                  <a:extLst>
                    <a:ext uri="{9D8B030D-6E8A-4147-A177-3AD203B41FA5}">
                      <a16:colId xmlns:a16="http://schemas.microsoft.com/office/drawing/2014/main" val="1694827791"/>
                    </a:ext>
                  </a:extLst>
                </a:gridCol>
                <a:gridCol w="846663">
                  <a:extLst>
                    <a:ext uri="{9D8B030D-6E8A-4147-A177-3AD203B41FA5}">
                      <a16:colId xmlns:a16="http://schemas.microsoft.com/office/drawing/2014/main" val="1373515363"/>
                    </a:ext>
                  </a:extLst>
                </a:gridCol>
                <a:gridCol w="846663">
                  <a:extLst>
                    <a:ext uri="{9D8B030D-6E8A-4147-A177-3AD203B41FA5}">
                      <a16:colId xmlns:a16="http://schemas.microsoft.com/office/drawing/2014/main" val="640676382"/>
                    </a:ext>
                  </a:extLst>
                </a:gridCol>
              </a:tblGrid>
              <a:tr h="805328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3200" b="1" kern="1200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en-IL" sz="3200" b="1" kern="1200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3200" b="1" kern="1200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en-IL" sz="3200" b="1" kern="1200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3200" b="1" kern="1200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en-IL" sz="3200" b="1" kern="1200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3200" b="1" kern="1200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en-IL" sz="3200" b="1" kern="1200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3200" b="1" kern="1200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en-IL" sz="3200" b="1" kern="1200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L" sz="400" b="1" kern="1200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lang="en-US" sz="3200" b="1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0</a:t>
                      </a:r>
                      <a:endParaRPr lang="en-IL" sz="3200" b="1" dirty="0">
                        <a:solidFill>
                          <a:schemeClr val="accent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0874124"/>
                  </a:ext>
                </a:extLst>
              </a:tr>
              <a:tr h="805328"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0</a:t>
                      </a:r>
                      <a:endParaRPr lang="en-IL" sz="3200" b="1" dirty="0">
                        <a:solidFill>
                          <a:schemeClr val="accent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3200" b="1" kern="1200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en-IL" sz="3200" b="1" kern="1200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418913"/>
                  </a:ext>
                </a:extLst>
              </a:tr>
              <a:tr h="805328"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0</a:t>
                      </a:r>
                      <a:endParaRPr lang="en-IL" sz="3200" b="1" dirty="0">
                        <a:solidFill>
                          <a:schemeClr val="accent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3200" b="1" kern="1200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en-IL" sz="3200" b="1" kern="1200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508419"/>
                  </a:ext>
                </a:extLst>
              </a:tr>
              <a:tr h="805328"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0</a:t>
                      </a:r>
                      <a:endParaRPr lang="en-IL" sz="3200" b="1" dirty="0">
                        <a:solidFill>
                          <a:schemeClr val="accent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3200" b="1" kern="1200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en-IL" sz="3200" b="1" kern="1200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597925"/>
                  </a:ext>
                </a:extLst>
              </a:tr>
              <a:tr h="805328"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0</a:t>
                      </a:r>
                      <a:endParaRPr lang="en-IL" sz="3200" b="1" dirty="0">
                        <a:solidFill>
                          <a:schemeClr val="accent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3200" b="1" kern="1200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en-IL" sz="3200" b="1" kern="1200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8377978"/>
                  </a:ext>
                </a:extLst>
              </a:tr>
              <a:tr h="805328"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0</a:t>
                      </a:r>
                      <a:endParaRPr lang="en-IL" sz="3200" b="1" dirty="0">
                        <a:solidFill>
                          <a:schemeClr val="accent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0</a:t>
                      </a:r>
                      <a:endParaRPr lang="en-IL" sz="3200" b="1" dirty="0">
                        <a:solidFill>
                          <a:schemeClr val="accent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0</a:t>
                      </a:r>
                      <a:endParaRPr lang="en-IL" sz="3200" b="1" dirty="0">
                        <a:solidFill>
                          <a:schemeClr val="accent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0</a:t>
                      </a:r>
                      <a:endParaRPr lang="en-IL" sz="3200" b="1" dirty="0">
                        <a:solidFill>
                          <a:schemeClr val="accent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0</a:t>
                      </a:r>
                      <a:endParaRPr lang="en-IL" sz="3200" b="1" dirty="0">
                        <a:solidFill>
                          <a:schemeClr val="accent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3200" b="1" kern="1200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en-IL" sz="3200" b="1" kern="1200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73269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B7847AA-4756-F434-CA94-E1EFD4A3AA99}"/>
                  </a:ext>
                </a:extLst>
              </p:cNvPr>
              <p:cNvSpPr txBox="1"/>
              <p:nvPr/>
            </p:nvSpPr>
            <p:spPr>
              <a:xfrm>
                <a:off x="9970682" y="6256964"/>
                <a:ext cx="1727735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𝟔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𝟔</m:t>
                      </m:r>
                    </m:oMath>
                  </m:oMathPara>
                </a14:m>
                <a:endParaRPr lang="en-IL" sz="800" b="1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B7847AA-4756-F434-CA94-E1EFD4A3AA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70682" y="6256964"/>
                <a:ext cx="1727735" cy="4308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A853670-E27C-8741-321A-05E82A53217D}"/>
                  </a:ext>
                </a:extLst>
              </p:cNvPr>
              <p:cNvSpPr txBox="1"/>
              <p:nvPr/>
            </p:nvSpPr>
            <p:spPr>
              <a:xfrm>
                <a:off x="3181954" y="5481109"/>
                <a:ext cx="1727735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𝟒</m:t>
                      </m:r>
                    </m:oMath>
                  </m:oMathPara>
                </a14:m>
                <a:endParaRPr lang="en-IL" sz="800" b="1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A853670-E27C-8741-321A-05E82A5321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1954" y="5481109"/>
                <a:ext cx="1727735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6A75938-B9E3-003A-8F82-45FC53A5FC3A}"/>
              </a:ext>
            </a:extLst>
          </p:cNvPr>
          <p:cNvCxnSpPr>
            <a:endCxn id="8" idx="1"/>
          </p:cNvCxnSpPr>
          <p:nvPr/>
        </p:nvCxnSpPr>
        <p:spPr>
          <a:xfrm>
            <a:off x="4465807" y="3840980"/>
            <a:ext cx="1630193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776955F-F9FF-2453-4115-CC450C206B62}"/>
              </a:ext>
            </a:extLst>
          </p:cNvPr>
          <p:cNvSpPr txBox="1"/>
          <p:nvPr/>
        </p:nvSpPr>
        <p:spPr>
          <a:xfrm>
            <a:off x="0" y="116541"/>
            <a:ext cx="3185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Introduction- edge detection </a:t>
            </a:r>
            <a:endParaRPr lang="en-IL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B3B2E03-67D5-AF91-43A4-5865AFC2680C}"/>
              </a:ext>
            </a:extLst>
          </p:cNvPr>
          <p:cNvSpPr/>
          <p:nvPr/>
        </p:nvSpPr>
        <p:spPr>
          <a:xfrm>
            <a:off x="84627" y="100390"/>
            <a:ext cx="2934301" cy="412377"/>
          </a:xfrm>
          <a:custGeom>
            <a:avLst/>
            <a:gdLst>
              <a:gd name="connsiteX0" fmla="*/ 0 w 2934301"/>
              <a:gd name="connsiteY0" fmla="*/ 0 h 412377"/>
              <a:gd name="connsiteX1" fmla="*/ 616203 w 2934301"/>
              <a:gd name="connsiteY1" fmla="*/ 0 h 412377"/>
              <a:gd name="connsiteX2" fmla="*/ 1144377 w 2934301"/>
              <a:gd name="connsiteY2" fmla="*/ 0 h 412377"/>
              <a:gd name="connsiteX3" fmla="*/ 1672552 w 2934301"/>
              <a:gd name="connsiteY3" fmla="*/ 0 h 412377"/>
              <a:gd name="connsiteX4" fmla="*/ 2288755 w 2934301"/>
              <a:gd name="connsiteY4" fmla="*/ 0 h 412377"/>
              <a:gd name="connsiteX5" fmla="*/ 2934301 w 2934301"/>
              <a:gd name="connsiteY5" fmla="*/ 0 h 412377"/>
              <a:gd name="connsiteX6" fmla="*/ 2934301 w 2934301"/>
              <a:gd name="connsiteY6" fmla="*/ 412377 h 412377"/>
              <a:gd name="connsiteX7" fmla="*/ 2347441 w 2934301"/>
              <a:gd name="connsiteY7" fmla="*/ 412377 h 412377"/>
              <a:gd name="connsiteX8" fmla="*/ 1760581 w 2934301"/>
              <a:gd name="connsiteY8" fmla="*/ 412377 h 412377"/>
              <a:gd name="connsiteX9" fmla="*/ 1173720 w 2934301"/>
              <a:gd name="connsiteY9" fmla="*/ 412377 h 412377"/>
              <a:gd name="connsiteX10" fmla="*/ 528174 w 2934301"/>
              <a:gd name="connsiteY10" fmla="*/ 412377 h 412377"/>
              <a:gd name="connsiteX11" fmla="*/ 0 w 2934301"/>
              <a:gd name="connsiteY11" fmla="*/ 412377 h 412377"/>
              <a:gd name="connsiteX12" fmla="*/ 0 w 2934301"/>
              <a:gd name="connsiteY12" fmla="*/ 0 h 412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34301" h="412377" extrusionOk="0">
                <a:moveTo>
                  <a:pt x="0" y="0"/>
                </a:moveTo>
                <a:cubicBezTo>
                  <a:pt x="162517" y="9213"/>
                  <a:pt x="357768" y="470"/>
                  <a:pt x="616203" y="0"/>
                </a:cubicBezTo>
                <a:cubicBezTo>
                  <a:pt x="874638" y="-470"/>
                  <a:pt x="958654" y="-25273"/>
                  <a:pt x="1144377" y="0"/>
                </a:cubicBezTo>
                <a:cubicBezTo>
                  <a:pt x="1330100" y="25273"/>
                  <a:pt x="1436155" y="-13034"/>
                  <a:pt x="1672552" y="0"/>
                </a:cubicBezTo>
                <a:cubicBezTo>
                  <a:pt x="1908950" y="13034"/>
                  <a:pt x="2074594" y="-14356"/>
                  <a:pt x="2288755" y="0"/>
                </a:cubicBezTo>
                <a:cubicBezTo>
                  <a:pt x="2502916" y="14356"/>
                  <a:pt x="2689725" y="-20570"/>
                  <a:pt x="2934301" y="0"/>
                </a:cubicBezTo>
                <a:cubicBezTo>
                  <a:pt x="2926394" y="189043"/>
                  <a:pt x="2913747" y="244806"/>
                  <a:pt x="2934301" y="412377"/>
                </a:cubicBezTo>
                <a:cubicBezTo>
                  <a:pt x="2743991" y="388162"/>
                  <a:pt x="2614650" y="437452"/>
                  <a:pt x="2347441" y="412377"/>
                </a:cubicBezTo>
                <a:cubicBezTo>
                  <a:pt x="2080232" y="387302"/>
                  <a:pt x="2046642" y="411878"/>
                  <a:pt x="1760581" y="412377"/>
                </a:cubicBezTo>
                <a:cubicBezTo>
                  <a:pt x="1474520" y="412876"/>
                  <a:pt x="1411740" y="398025"/>
                  <a:pt x="1173720" y="412377"/>
                </a:cubicBezTo>
                <a:cubicBezTo>
                  <a:pt x="935700" y="426729"/>
                  <a:pt x="760004" y="416709"/>
                  <a:pt x="528174" y="412377"/>
                </a:cubicBezTo>
                <a:cubicBezTo>
                  <a:pt x="296344" y="408045"/>
                  <a:pt x="130207" y="423421"/>
                  <a:pt x="0" y="412377"/>
                </a:cubicBezTo>
                <a:cubicBezTo>
                  <a:pt x="2412" y="273576"/>
                  <a:pt x="7640" y="92880"/>
                  <a:pt x="0" y="0"/>
                </a:cubicBezTo>
                <a:close/>
              </a:path>
            </a:pathLst>
          </a:custGeom>
          <a:noFill/>
          <a:ln>
            <a:solidFill>
              <a:srgbClr val="FFFF00"/>
            </a:solidFill>
            <a:extLst>
              <a:ext uri="{C807C97D-BFC1-408E-A445-0C87EB9F89A2}">
                <ask:lineSketchStyleProps xmlns:ask="http://schemas.microsoft.com/office/drawing/2018/sketchyshapes" sd="386252961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2611934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7AC44F-3FE3-6EFE-9C31-1F101163D0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538033C1-8562-A58C-74C1-59EF35217791}"/>
              </a:ext>
            </a:extLst>
          </p:cNvPr>
          <p:cNvSpPr txBox="1">
            <a:spLocks/>
          </p:cNvSpPr>
          <p:nvPr/>
        </p:nvSpPr>
        <p:spPr>
          <a:xfrm>
            <a:off x="1293114" y="383552"/>
            <a:ext cx="9320213" cy="11096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Convolution</a:t>
            </a:r>
            <a:endParaRPr lang="en-IL" b="1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6A512B54-420D-BC87-29D3-C219DDF557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9638779"/>
              </p:ext>
            </p:extLst>
          </p:nvPr>
        </p:nvGraphicFramePr>
        <p:xfrm>
          <a:off x="770021" y="2431336"/>
          <a:ext cx="3590226" cy="3275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98371">
                  <a:extLst>
                    <a:ext uri="{9D8B030D-6E8A-4147-A177-3AD203B41FA5}">
                      <a16:colId xmlns:a16="http://schemas.microsoft.com/office/drawing/2014/main" val="1455475603"/>
                    </a:ext>
                  </a:extLst>
                </a:gridCol>
                <a:gridCol w="598371">
                  <a:extLst>
                    <a:ext uri="{9D8B030D-6E8A-4147-A177-3AD203B41FA5}">
                      <a16:colId xmlns:a16="http://schemas.microsoft.com/office/drawing/2014/main" val="807633227"/>
                    </a:ext>
                  </a:extLst>
                </a:gridCol>
                <a:gridCol w="598371">
                  <a:extLst>
                    <a:ext uri="{9D8B030D-6E8A-4147-A177-3AD203B41FA5}">
                      <a16:colId xmlns:a16="http://schemas.microsoft.com/office/drawing/2014/main" val="384980726"/>
                    </a:ext>
                  </a:extLst>
                </a:gridCol>
                <a:gridCol w="598371">
                  <a:extLst>
                    <a:ext uri="{9D8B030D-6E8A-4147-A177-3AD203B41FA5}">
                      <a16:colId xmlns:a16="http://schemas.microsoft.com/office/drawing/2014/main" val="4068185533"/>
                    </a:ext>
                  </a:extLst>
                </a:gridCol>
                <a:gridCol w="598371">
                  <a:extLst>
                    <a:ext uri="{9D8B030D-6E8A-4147-A177-3AD203B41FA5}">
                      <a16:colId xmlns:a16="http://schemas.microsoft.com/office/drawing/2014/main" val="3181142637"/>
                    </a:ext>
                  </a:extLst>
                </a:gridCol>
                <a:gridCol w="598371">
                  <a:extLst>
                    <a:ext uri="{9D8B030D-6E8A-4147-A177-3AD203B41FA5}">
                      <a16:colId xmlns:a16="http://schemas.microsoft.com/office/drawing/2014/main" val="805302490"/>
                    </a:ext>
                  </a:extLst>
                </a:gridCol>
              </a:tblGrid>
              <a:tr h="539328">
                <a:tc>
                  <a:txBody>
                    <a:bodyPr/>
                    <a:lstStyle/>
                    <a:p>
                      <a:pPr algn="ctr"/>
                      <a:endParaRPr lang="en-IL" sz="32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873271"/>
                  </a:ext>
                </a:extLst>
              </a:tr>
              <a:tr h="539328">
                <a:tc>
                  <a:txBody>
                    <a:bodyPr/>
                    <a:lstStyle/>
                    <a:p>
                      <a:endParaRPr lang="en-IL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0596192"/>
                  </a:ext>
                </a:extLst>
              </a:tr>
              <a:tr h="539328">
                <a:tc>
                  <a:txBody>
                    <a:bodyPr/>
                    <a:lstStyle/>
                    <a:p>
                      <a:endParaRPr lang="en-IL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7927226"/>
                  </a:ext>
                </a:extLst>
              </a:tr>
              <a:tr h="539328">
                <a:tc>
                  <a:txBody>
                    <a:bodyPr/>
                    <a:lstStyle/>
                    <a:p>
                      <a:endParaRPr lang="en-IL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535752"/>
                  </a:ext>
                </a:extLst>
              </a:tr>
              <a:tr h="539328">
                <a:tc>
                  <a:txBody>
                    <a:bodyPr/>
                    <a:lstStyle/>
                    <a:p>
                      <a:endParaRPr lang="en-IL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8275948"/>
                  </a:ext>
                </a:extLst>
              </a:tr>
              <a:tr h="539328">
                <a:tc>
                  <a:txBody>
                    <a:bodyPr/>
                    <a:lstStyle/>
                    <a:p>
                      <a:endParaRPr lang="en-IL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032178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EC914A2E-AEAA-A9C5-9D26-CD6F89E3EC41}"/>
              </a:ext>
            </a:extLst>
          </p:cNvPr>
          <p:cNvGraphicFramePr>
            <a:graphicFrameLocks noGrp="1"/>
          </p:cNvGraphicFramePr>
          <p:nvPr/>
        </p:nvGraphicFramePr>
        <p:xfrm>
          <a:off x="5312614" y="3202295"/>
          <a:ext cx="2031462" cy="169404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77154">
                  <a:extLst>
                    <a:ext uri="{9D8B030D-6E8A-4147-A177-3AD203B41FA5}">
                      <a16:colId xmlns:a16="http://schemas.microsoft.com/office/drawing/2014/main" val="2075073466"/>
                    </a:ext>
                  </a:extLst>
                </a:gridCol>
                <a:gridCol w="677154">
                  <a:extLst>
                    <a:ext uri="{9D8B030D-6E8A-4147-A177-3AD203B41FA5}">
                      <a16:colId xmlns:a16="http://schemas.microsoft.com/office/drawing/2014/main" val="2067028576"/>
                    </a:ext>
                  </a:extLst>
                </a:gridCol>
                <a:gridCol w="677154">
                  <a:extLst>
                    <a:ext uri="{9D8B030D-6E8A-4147-A177-3AD203B41FA5}">
                      <a16:colId xmlns:a16="http://schemas.microsoft.com/office/drawing/2014/main" val="349391973"/>
                    </a:ext>
                  </a:extLst>
                </a:gridCol>
              </a:tblGrid>
              <a:tr h="564683">
                <a:tc>
                  <a:txBody>
                    <a:bodyPr/>
                    <a:lstStyle/>
                    <a:p>
                      <a:endParaRPr lang="en-IL" dirty="0"/>
                    </a:p>
                  </a:txBody>
                  <a:tcPr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dirty="0"/>
                    </a:p>
                  </a:txBody>
                  <a:tcPr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/>
                    </a:p>
                  </a:txBody>
                  <a:tcPr>
                    <a:solidFill>
                      <a:schemeClr val="tx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27532"/>
                  </a:ext>
                </a:extLst>
              </a:tr>
              <a:tr h="564683">
                <a:tc>
                  <a:txBody>
                    <a:bodyPr/>
                    <a:lstStyle/>
                    <a:p>
                      <a:endParaRPr lang="en-IL"/>
                    </a:p>
                  </a:txBody>
                  <a:tcPr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dirty="0"/>
                    </a:p>
                  </a:txBody>
                  <a:tcPr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dirty="0"/>
                    </a:p>
                  </a:txBody>
                  <a:tcPr>
                    <a:solidFill>
                      <a:schemeClr val="tx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1519337"/>
                  </a:ext>
                </a:extLst>
              </a:tr>
              <a:tr h="564683">
                <a:tc>
                  <a:txBody>
                    <a:bodyPr/>
                    <a:lstStyle/>
                    <a:p>
                      <a:endParaRPr lang="en-IL"/>
                    </a:p>
                  </a:txBody>
                  <a:tcPr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/>
                    </a:p>
                  </a:txBody>
                  <a:tcPr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dirty="0"/>
                    </a:p>
                  </a:txBody>
                  <a:tcPr>
                    <a:solidFill>
                      <a:schemeClr val="tx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9155968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51F185F6-EE4B-F973-E9C7-AF82EBA99E4E}"/>
              </a:ext>
            </a:extLst>
          </p:cNvPr>
          <p:cNvGraphicFramePr>
            <a:graphicFrameLocks noGrp="1"/>
          </p:cNvGraphicFramePr>
          <p:nvPr/>
        </p:nvGraphicFramePr>
        <p:xfrm>
          <a:off x="8691613" y="2940842"/>
          <a:ext cx="2377440" cy="221695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94360">
                  <a:extLst>
                    <a:ext uri="{9D8B030D-6E8A-4147-A177-3AD203B41FA5}">
                      <a16:colId xmlns:a16="http://schemas.microsoft.com/office/drawing/2014/main" val="674638609"/>
                    </a:ext>
                  </a:extLst>
                </a:gridCol>
                <a:gridCol w="594360">
                  <a:extLst>
                    <a:ext uri="{9D8B030D-6E8A-4147-A177-3AD203B41FA5}">
                      <a16:colId xmlns:a16="http://schemas.microsoft.com/office/drawing/2014/main" val="4264616321"/>
                    </a:ext>
                  </a:extLst>
                </a:gridCol>
                <a:gridCol w="594360">
                  <a:extLst>
                    <a:ext uri="{9D8B030D-6E8A-4147-A177-3AD203B41FA5}">
                      <a16:colId xmlns:a16="http://schemas.microsoft.com/office/drawing/2014/main" val="1833901687"/>
                    </a:ext>
                  </a:extLst>
                </a:gridCol>
                <a:gridCol w="594360">
                  <a:extLst>
                    <a:ext uri="{9D8B030D-6E8A-4147-A177-3AD203B41FA5}">
                      <a16:colId xmlns:a16="http://schemas.microsoft.com/office/drawing/2014/main" val="3781153620"/>
                    </a:ext>
                  </a:extLst>
                </a:gridCol>
              </a:tblGrid>
              <a:tr h="554239">
                <a:tc>
                  <a:txBody>
                    <a:bodyPr/>
                    <a:lstStyle/>
                    <a:p>
                      <a:endParaRPr lang="en-IL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5165435"/>
                  </a:ext>
                </a:extLst>
              </a:tr>
              <a:tr h="554239">
                <a:tc>
                  <a:txBody>
                    <a:bodyPr/>
                    <a:lstStyle/>
                    <a:p>
                      <a:endParaRPr lang="en-IL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4615880"/>
                  </a:ext>
                </a:extLst>
              </a:tr>
              <a:tr h="554239">
                <a:tc>
                  <a:txBody>
                    <a:bodyPr/>
                    <a:lstStyle/>
                    <a:p>
                      <a:endParaRPr lang="en-IL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6930817"/>
                  </a:ext>
                </a:extLst>
              </a:tr>
              <a:tr h="554239">
                <a:tc>
                  <a:txBody>
                    <a:bodyPr/>
                    <a:lstStyle/>
                    <a:p>
                      <a:endParaRPr lang="en-IL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868403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E2F10FA-9E5C-88C6-0E32-86CA7A0749FD}"/>
                  </a:ext>
                </a:extLst>
              </p:cNvPr>
              <p:cNvSpPr txBox="1"/>
              <p:nvPr/>
            </p:nvSpPr>
            <p:spPr>
              <a:xfrm>
                <a:off x="4022001" y="3218628"/>
                <a:ext cx="1727735" cy="135421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800" b="1" i="1" smtClean="0">
                          <a:latin typeface="Cambria Math" panose="02040503050406030204" pitchFamily="18" charset="0"/>
                        </a:rPr>
                        <m:t>∗ </m:t>
                      </m:r>
                    </m:oMath>
                  </m:oMathPara>
                </a14:m>
                <a:endParaRPr lang="en-IL" b="1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E2F10FA-9E5C-88C6-0E32-86CA7A0749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2001" y="3218628"/>
                <a:ext cx="1727735" cy="135421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6CBDDD8-FD4A-843C-4797-2AA7A7CBA3E3}"/>
                  </a:ext>
                </a:extLst>
              </p:cNvPr>
              <p:cNvSpPr txBox="1"/>
              <p:nvPr/>
            </p:nvSpPr>
            <p:spPr>
              <a:xfrm>
                <a:off x="7344076" y="3202295"/>
                <a:ext cx="1727735" cy="135421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800" b="1" i="1" smtClean="0">
                          <a:latin typeface="Cambria Math" panose="02040503050406030204" pitchFamily="18" charset="0"/>
                        </a:rPr>
                        <m:t>= </m:t>
                      </m:r>
                    </m:oMath>
                  </m:oMathPara>
                </a14:m>
                <a:endParaRPr lang="en-IL" b="1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6CBDDD8-FD4A-843C-4797-2AA7A7CBA3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4076" y="3202295"/>
                <a:ext cx="1727735" cy="135421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6243F03-B86A-DF5C-444D-699025996FD0}"/>
                  </a:ext>
                </a:extLst>
              </p:cNvPr>
              <p:cNvSpPr txBox="1"/>
              <p:nvPr/>
            </p:nvSpPr>
            <p:spPr>
              <a:xfrm>
                <a:off x="3029555" y="6019173"/>
                <a:ext cx="1727735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𝒏𝒙𝒏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L" sz="800" b="1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6243F03-B86A-DF5C-444D-699025996F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9555" y="6019173"/>
                <a:ext cx="1727735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2FEC0DB-A31F-DB59-2BBF-C033FE8697B1}"/>
                  </a:ext>
                </a:extLst>
              </p:cNvPr>
              <p:cNvSpPr txBox="1"/>
              <p:nvPr/>
            </p:nvSpPr>
            <p:spPr>
              <a:xfrm>
                <a:off x="6051672" y="4942353"/>
                <a:ext cx="1727735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𝟑</m:t>
                      </m:r>
                    </m:oMath>
                  </m:oMathPara>
                </a14:m>
                <a:endParaRPr lang="en-IL" sz="800" b="1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2FEC0DB-A31F-DB59-2BBF-C033FE8697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1672" y="4942353"/>
                <a:ext cx="1727735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2474AA4-05E4-5B4E-B454-CA3C2BE172E6}"/>
                  </a:ext>
                </a:extLst>
              </p:cNvPr>
              <p:cNvSpPr txBox="1"/>
              <p:nvPr/>
            </p:nvSpPr>
            <p:spPr>
              <a:xfrm>
                <a:off x="9749459" y="5229135"/>
                <a:ext cx="1727735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𝟒</m:t>
                      </m:r>
                    </m:oMath>
                  </m:oMathPara>
                </a14:m>
                <a:endParaRPr lang="en-IL" sz="800" b="1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2474AA4-05E4-5B4E-B454-CA3C2BE172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49459" y="5229135"/>
                <a:ext cx="1727735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F061CC2-262D-A467-0DAF-566EBE7A5E9E}"/>
                  </a:ext>
                </a:extLst>
              </p:cNvPr>
              <p:cNvSpPr txBox="1"/>
              <p:nvPr/>
            </p:nvSpPr>
            <p:spPr>
              <a:xfrm>
                <a:off x="3029554" y="5660022"/>
                <a:ext cx="1727735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𝟔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𝟔</m:t>
                      </m:r>
                    </m:oMath>
                  </m:oMathPara>
                </a14:m>
                <a:endParaRPr lang="en-IL" sz="800" b="1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F061CC2-262D-A467-0DAF-566EBE7A5E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9554" y="5660022"/>
                <a:ext cx="1727735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47CA464-7DF9-9F42-197D-BD210B18CAFF}"/>
                  </a:ext>
                </a:extLst>
              </p:cNvPr>
              <p:cNvSpPr txBox="1"/>
              <p:nvPr/>
            </p:nvSpPr>
            <p:spPr>
              <a:xfrm>
                <a:off x="6051672" y="5328194"/>
                <a:ext cx="1727735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𝒇𝒙𝒇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L" sz="800" b="1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47CA464-7DF9-9F42-197D-BD210B18CA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1672" y="5328194"/>
                <a:ext cx="1727735" cy="43088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B7356E9-756A-85D2-5382-6964DC8C88DD}"/>
                  </a:ext>
                </a:extLst>
              </p:cNvPr>
              <p:cNvSpPr txBox="1"/>
              <p:nvPr/>
            </p:nvSpPr>
            <p:spPr>
              <a:xfrm>
                <a:off x="8207943" y="5588286"/>
                <a:ext cx="369778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𝒇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𝒇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L" sz="800" b="1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B7356E9-756A-85D2-5382-6964DC8C88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7943" y="5588286"/>
                <a:ext cx="3697787" cy="43088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C665C118-A8AC-4554-F2EF-AB4C21963662}"/>
              </a:ext>
            </a:extLst>
          </p:cNvPr>
          <p:cNvSpPr txBox="1"/>
          <p:nvPr/>
        </p:nvSpPr>
        <p:spPr>
          <a:xfrm>
            <a:off x="4996316" y="2371298"/>
            <a:ext cx="26640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Kernel-</a:t>
            </a:r>
          </a:p>
          <a:p>
            <a:pPr algn="ctr"/>
            <a:r>
              <a:rPr lang="en-US" sz="2400" b="1" dirty="0"/>
              <a:t>(</a:t>
            </a:r>
            <a:r>
              <a:rPr lang="en-US" sz="2400" b="1" dirty="0" err="1"/>
              <a:t>sobel</a:t>
            </a:r>
            <a:r>
              <a:rPr lang="en-US" sz="2400" b="1" dirty="0"/>
              <a:t> edge )</a:t>
            </a:r>
            <a:endParaRPr lang="en-IL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A54C117-698C-F2CB-E6D6-4E47F2EE8E36}"/>
              </a:ext>
            </a:extLst>
          </p:cNvPr>
          <p:cNvSpPr txBox="1"/>
          <p:nvPr/>
        </p:nvSpPr>
        <p:spPr>
          <a:xfrm>
            <a:off x="1293114" y="1894256"/>
            <a:ext cx="26565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Image + Padding</a:t>
            </a:r>
            <a:endParaRPr lang="en-IL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FE87808-C75F-0810-F241-CFC313716237}"/>
              </a:ext>
            </a:extLst>
          </p:cNvPr>
          <p:cNvSpPr txBox="1"/>
          <p:nvPr/>
        </p:nvSpPr>
        <p:spPr>
          <a:xfrm>
            <a:off x="0" y="116541"/>
            <a:ext cx="3185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Introduction- edge detection </a:t>
            </a:r>
            <a:endParaRPr lang="en-IL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32D095F-37DC-6EEA-BAB2-0C74E902FB17}"/>
              </a:ext>
            </a:extLst>
          </p:cNvPr>
          <p:cNvSpPr/>
          <p:nvPr/>
        </p:nvSpPr>
        <p:spPr>
          <a:xfrm>
            <a:off x="84627" y="100390"/>
            <a:ext cx="2934301" cy="412377"/>
          </a:xfrm>
          <a:custGeom>
            <a:avLst/>
            <a:gdLst>
              <a:gd name="connsiteX0" fmla="*/ 0 w 2934301"/>
              <a:gd name="connsiteY0" fmla="*/ 0 h 412377"/>
              <a:gd name="connsiteX1" fmla="*/ 616203 w 2934301"/>
              <a:gd name="connsiteY1" fmla="*/ 0 h 412377"/>
              <a:gd name="connsiteX2" fmla="*/ 1144377 w 2934301"/>
              <a:gd name="connsiteY2" fmla="*/ 0 h 412377"/>
              <a:gd name="connsiteX3" fmla="*/ 1672552 w 2934301"/>
              <a:gd name="connsiteY3" fmla="*/ 0 h 412377"/>
              <a:gd name="connsiteX4" fmla="*/ 2288755 w 2934301"/>
              <a:gd name="connsiteY4" fmla="*/ 0 h 412377"/>
              <a:gd name="connsiteX5" fmla="*/ 2934301 w 2934301"/>
              <a:gd name="connsiteY5" fmla="*/ 0 h 412377"/>
              <a:gd name="connsiteX6" fmla="*/ 2934301 w 2934301"/>
              <a:gd name="connsiteY6" fmla="*/ 412377 h 412377"/>
              <a:gd name="connsiteX7" fmla="*/ 2347441 w 2934301"/>
              <a:gd name="connsiteY7" fmla="*/ 412377 h 412377"/>
              <a:gd name="connsiteX8" fmla="*/ 1760581 w 2934301"/>
              <a:gd name="connsiteY8" fmla="*/ 412377 h 412377"/>
              <a:gd name="connsiteX9" fmla="*/ 1173720 w 2934301"/>
              <a:gd name="connsiteY9" fmla="*/ 412377 h 412377"/>
              <a:gd name="connsiteX10" fmla="*/ 528174 w 2934301"/>
              <a:gd name="connsiteY10" fmla="*/ 412377 h 412377"/>
              <a:gd name="connsiteX11" fmla="*/ 0 w 2934301"/>
              <a:gd name="connsiteY11" fmla="*/ 412377 h 412377"/>
              <a:gd name="connsiteX12" fmla="*/ 0 w 2934301"/>
              <a:gd name="connsiteY12" fmla="*/ 0 h 412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34301" h="412377" extrusionOk="0">
                <a:moveTo>
                  <a:pt x="0" y="0"/>
                </a:moveTo>
                <a:cubicBezTo>
                  <a:pt x="162517" y="9213"/>
                  <a:pt x="357768" y="470"/>
                  <a:pt x="616203" y="0"/>
                </a:cubicBezTo>
                <a:cubicBezTo>
                  <a:pt x="874638" y="-470"/>
                  <a:pt x="958654" y="-25273"/>
                  <a:pt x="1144377" y="0"/>
                </a:cubicBezTo>
                <a:cubicBezTo>
                  <a:pt x="1330100" y="25273"/>
                  <a:pt x="1436155" y="-13034"/>
                  <a:pt x="1672552" y="0"/>
                </a:cubicBezTo>
                <a:cubicBezTo>
                  <a:pt x="1908950" y="13034"/>
                  <a:pt x="2074594" y="-14356"/>
                  <a:pt x="2288755" y="0"/>
                </a:cubicBezTo>
                <a:cubicBezTo>
                  <a:pt x="2502916" y="14356"/>
                  <a:pt x="2689725" y="-20570"/>
                  <a:pt x="2934301" y="0"/>
                </a:cubicBezTo>
                <a:cubicBezTo>
                  <a:pt x="2926394" y="189043"/>
                  <a:pt x="2913747" y="244806"/>
                  <a:pt x="2934301" y="412377"/>
                </a:cubicBezTo>
                <a:cubicBezTo>
                  <a:pt x="2743991" y="388162"/>
                  <a:pt x="2614650" y="437452"/>
                  <a:pt x="2347441" y="412377"/>
                </a:cubicBezTo>
                <a:cubicBezTo>
                  <a:pt x="2080232" y="387302"/>
                  <a:pt x="2046642" y="411878"/>
                  <a:pt x="1760581" y="412377"/>
                </a:cubicBezTo>
                <a:cubicBezTo>
                  <a:pt x="1474520" y="412876"/>
                  <a:pt x="1411740" y="398025"/>
                  <a:pt x="1173720" y="412377"/>
                </a:cubicBezTo>
                <a:cubicBezTo>
                  <a:pt x="935700" y="426729"/>
                  <a:pt x="760004" y="416709"/>
                  <a:pt x="528174" y="412377"/>
                </a:cubicBezTo>
                <a:cubicBezTo>
                  <a:pt x="296344" y="408045"/>
                  <a:pt x="130207" y="423421"/>
                  <a:pt x="0" y="412377"/>
                </a:cubicBezTo>
                <a:cubicBezTo>
                  <a:pt x="2412" y="273576"/>
                  <a:pt x="7640" y="92880"/>
                  <a:pt x="0" y="0"/>
                </a:cubicBezTo>
                <a:close/>
              </a:path>
            </a:pathLst>
          </a:custGeom>
          <a:noFill/>
          <a:ln>
            <a:solidFill>
              <a:srgbClr val="FFFF00"/>
            </a:solidFill>
            <a:extLst>
              <a:ext uri="{C807C97D-BFC1-408E-A445-0C87EB9F89A2}">
                <ask:lineSketchStyleProps xmlns:ask="http://schemas.microsoft.com/office/drawing/2018/sketchyshapes" sd="386252961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7840A3-880D-40FD-248C-8E6DEA39093C}"/>
              </a:ext>
            </a:extLst>
          </p:cNvPr>
          <p:cNvSpPr txBox="1"/>
          <p:nvPr/>
        </p:nvSpPr>
        <p:spPr>
          <a:xfrm>
            <a:off x="9267929" y="2387192"/>
            <a:ext cx="134539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Image</a:t>
            </a:r>
            <a:endParaRPr lang="en-IL" sz="2400" dirty="0"/>
          </a:p>
        </p:txBody>
      </p:sp>
    </p:spTree>
    <p:extLst>
      <p:ext uri="{BB962C8B-B14F-4D97-AF65-F5344CB8AC3E}">
        <p14:creationId xmlns:p14="http://schemas.microsoft.com/office/powerpoint/2010/main" val="28211121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45EA3A-C5B7-A416-9A56-119481C074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3CD310A-FD3F-5706-5181-50309BA9B83D}"/>
              </a:ext>
            </a:extLst>
          </p:cNvPr>
          <p:cNvSpPr txBox="1">
            <a:spLocks/>
          </p:cNvSpPr>
          <p:nvPr/>
        </p:nvSpPr>
        <p:spPr>
          <a:xfrm>
            <a:off x="1615782" y="374069"/>
            <a:ext cx="9320213" cy="11096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Magnitude &amp; Threshold</a:t>
            </a:r>
            <a:endParaRPr lang="en-IL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142DB66-32B9-2F5E-146C-D707E432BD0D}"/>
                  </a:ext>
                </a:extLst>
              </p:cNvPr>
              <p:cNvSpPr txBox="1"/>
              <p:nvPr/>
            </p:nvSpPr>
            <p:spPr>
              <a:xfrm>
                <a:off x="1409794" y="1896742"/>
                <a:ext cx="9732187" cy="163685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‖"/>
                          <m:endChr m:val="‖"/>
                          <m:ctrlPr>
                            <a:rPr lang="en-IL" sz="3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</m:e>
                      </m:d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3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3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3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sz="3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𝐼</m:t>
                                      </m:r>
                                    </m:num>
                                    <m:den>
                                      <m:r>
                                        <a:rPr lang="en-US" sz="3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sz="3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3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3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3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sz="3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𝐼</m:t>
                                      </m:r>
                                    </m:num>
                                    <m:den>
                                      <m:r>
                                        <a:rPr lang="en-US" sz="3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sz="3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d>
                        <m:dPr>
                          <m:begChr m:val="|"/>
                          <m:endChr m:val="|"/>
                          <m:ctrlPr>
                            <a:rPr lang="he-IL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𝐼</m:t>
                              </m:r>
                            </m:num>
                            <m:den>
                              <m:r>
                                <a:rPr lang="en-US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</m:e>
                      </m:d>
                      <m:r>
                        <a:rPr lang="he-IL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|"/>
                          <m:endChr m:val="|"/>
                          <m:ctrlPr>
                            <a:rPr lang="he-IL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𝐼</m:t>
                              </m:r>
                            </m:num>
                            <m:den>
                              <m:r>
                                <a:rPr lang="en-US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den>
                          </m:f>
                        </m:e>
                      </m:d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   </m:t>
                      </m:r>
                    </m:oMath>
                  </m:oMathPara>
                </a14:m>
                <a:endParaRPr lang="en-IL" sz="36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142DB66-32B9-2F5E-146C-D707E432BD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9794" y="1896742"/>
                <a:ext cx="9732187" cy="163685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2D271D9A-804F-73DE-2969-087E591BE486}"/>
              </a:ext>
            </a:extLst>
          </p:cNvPr>
          <p:cNvSpPr/>
          <p:nvPr/>
        </p:nvSpPr>
        <p:spPr>
          <a:xfrm>
            <a:off x="1772186" y="3901223"/>
            <a:ext cx="8647628" cy="1802331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3C3C586-4090-F5D1-AB56-A602846B9FD6}"/>
                  </a:ext>
                </a:extLst>
              </p:cNvPr>
              <p:cNvSpPr txBox="1"/>
              <p:nvPr/>
            </p:nvSpPr>
            <p:spPr>
              <a:xfrm>
                <a:off x="1911750" y="4135321"/>
                <a:ext cx="8368497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en-IL" sz="3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    →      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𝑁𝑂𝑇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𝐴𝑁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𝐸𝐷𝐺𝐸</m:t>
                      </m:r>
                    </m:oMath>
                  </m:oMathPara>
                </a14:m>
                <a:endParaRPr lang="en-IL" sz="36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3C3C586-4090-F5D1-AB56-A602846B9F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1750" y="4135321"/>
                <a:ext cx="8368497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9395773-B7AE-2D68-2EC5-8EE3D198AAAF}"/>
                  </a:ext>
                </a:extLst>
              </p:cNvPr>
              <p:cNvSpPr txBox="1"/>
              <p:nvPr/>
            </p:nvSpPr>
            <p:spPr>
              <a:xfrm>
                <a:off x="1540065" y="4925593"/>
                <a:ext cx="7818698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en-IL" sz="3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    →   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𝐴𝑁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𝐸𝐷𝐺𝐸</m:t>
                      </m:r>
                    </m:oMath>
                  </m:oMathPara>
                </a14:m>
                <a:endParaRPr lang="en-IL" sz="36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9395773-B7AE-2D68-2EC5-8EE3D198AA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0065" y="4925593"/>
                <a:ext cx="7818698" cy="646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A8A26DA2-FB19-111F-42A8-598597A73553}"/>
              </a:ext>
            </a:extLst>
          </p:cNvPr>
          <p:cNvSpPr/>
          <p:nvPr/>
        </p:nvSpPr>
        <p:spPr>
          <a:xfrm>
            <a:off x="1670181" y="1814006"/>
            <a:ext cx="8851637" cy="1850943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209BC7-FAA6-28A8-3FB4-F6DC46ACF233}"/>
              </a:ext>
            </a:extLst>
          </p:cNvPr>
          <p:cNvSpPr txBox="1"/>
          <p:nvPr/>
        </p:nvSpPr>
        <p:spPr>
          <a:xfrm>
            <a:off x="0" y="116541"/>
            <a:ext cx="3185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Introduction- edge detection </a:t>
            </a:r>
            <a:endParaRPr lang="en-IL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7E8D55F-ACC0-4BCE-42F5-7564959BEEC7}"/>
              </a:ext>
            </a:extLst>
          </p:cNvPr>
          <p:cNvSpPr/>
          <p:nvPr/>
        </p:nvSpPr>
        <p:spPr>
          <a:xfrm>
            <a:off x="84627" y="100390"/>
            <a:ext cx="2934301" cy="412377"/>
          </a:xfrm>
          <a:custGeom>
            <a:avLst/>
            <a:gdLst>
              <a:gd name="connsiteX0" fmla="*/ 0 w 2934301"/>
              <a:gd name="connsiteY0" fmla="*/ 0 h 412377"/>
              <a:gd name="connsiteX1" fmla="*/ 616203 w 2934301"/>
              <a:gd name="connsiteY1" fmla="*/ 0 h 412377"/>
              <a:gd name="connsiteX2" fmla="*/ 1144377 w 2934301"/>
              <a:gd name="connsiteY2" fmla="*/ 0 h 412377"/>
              <a:gd name="connsiteX3" fmla="*/ 1672552 w 2934301"/>
              <a:gd name="connsiteY3" fmla="*/ 0 h 412377"/>
              <a:gd name="connsiteX4" fmla="*/ 2288755 w 2934301"/>
              <a:gd name="connsiteY4" fmla="*/ 0 h 412377"/>
              <a:gd name="connsiteX5" fmla="*/ 2934301 w 2934301"/>
              <a:gd name="connsiteY5" fmla="*/ 0 h 412377"/>
              <a:gd name="connsiteX6" fmla="*/ 2934301 w 2934301"/>
              <a:gd name="connsiteY6" fmla="*/ 412377 h 412377"/>
              <a:gd name="connsiteX7" fmla="*/ 2347441 w 2934301"/>
              <a:gd name="connsiteY7" fmla="*/ 412377 h 412377"/>
              <a:gd name="connsiteX8" fmla="*/ 1760581 w 2934301"/>
              <a:gd name="connsiteY8" fmla="*/ 412377 h 412377"/>
              <a:gd name="connsiteX9" fmla="*/ 1173720 w 2934301"/>
              <a:gd name="connsiteY9" fmla="*/ 412377 h 412377"/>
              <a:gd name="connsiteX10" fmla="*/ 528174 w 2934301"/>
              <a:gd name="connsiteY10" fmla="*/ 412377 h 412377"/>
              <a:gd name="connsiteX11" fmla="*/ 0 w 2934301"/>
              <a:gd name="connsiteY11" fmla="*/ 412377 h 412377"/>
              <a:gd name="connsiteX12" fmla="*/ 0 w 2934301"/>
              <a:gd name="connsiteY12" fmla="*/ 0 h 412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34301" h="412377" extrusionOk="0">
                <a:moveTo>
                  <a:pt x="0" y="0"/>
                </a:moveTo>
                <a:cubicBezTo>
                  <a:pt x="162517" y="9213"/>
                  <a:pt x="357768" y="470"/>
                  <a:pt x="616203" y="0"/>
                </a:cubicBezTo>
                <a:cubicBezTo>
                  <a:pt x="874638" y="-470"/>
                  <a:pt x="958654" y="-25273"/>
                  <a:pt x="1144377" y="0"/>
                </a:cubicBezTo>
                <a:cubicBezTo>
                  <a:pt x="1330100" y="25273"/>
                  <a:pt x="1436155" y="-13034"/>
                  <a:pt x="1672552" y="0"/>
                </a:cubicBezTo>
                <a:cubicBezTo>
                  <a:pt x="1908950" y="13034"/>
                  <a:pt x="2074594" y="-14356"/>
                  <a:pt x="2288755" y="0"/>
                </a:cubicBezTo>
                <a:cubicBezTo>
                  <a:pt x="2502916" y="14356"/>
                  <a:pt x="2689725" y="-20570"/>
                  <a:pt x="2934301" y="0"/>
                </a:cubicBezTo>
                <a:cubicBezTo>
                  <a:pt x="2926394" y="189043"/>
                  <a:pt x="2913747" y="244806"/>
                  <a:pt x="2934301" y="412377"/>
                </a:cubicBezTo>
                <a:cubicBezTo>
                  <a:pt x="2743991" y="388162"/>
                  <a:pt x="2614650" y="437452"/>
                  <a:pt x="2347441" y="412377"/>
                </a:cubicBezTo>
                <a:cubicBezTo>
                  <a:pt x="2080232" y="387302"/>
                  <a:pt x="2046642" y="411878"/>
                  <a:pt x="1760581" y="412377"/>
                </a:cubicBezTo>
                <a:cubicBezTo>
                  <a:pt x="1474520" y="412876"/>
                  <a:pt x="1411740" y="398025"/>
                  <a:pt x="1173720" y="412377"/>
                </a:cubicBezTo>
                <a:cubicBezTo>
                  <a:pt x="935700" y="426729"/>
                  <a:pt x="760004" y="416709"/>
                  <a:pt x="528174" y="412377"/>
                </a:cubicBezTo>
                <a:cubicBezTo>
                  <a:pt x="296344" y="408045"/>
                  <a:pt x="130207" y="423421"/>
                  <a:pt x="0" y="412377"/>
                </a:cubicBezTo>
                <a:cubicBezTo>
                  <a:pt x="2412" y="273576"/>
                  <a:pt x="7640" y="92880"/>
                  <a:pt x="0" y="0"/>
                </a:cubicBezTo>
                <a:close/>
              </a:path>
            </a:pathLst>
          </a:custGeom>
          <a:noFill/>
          <a:ln>
            <a:solidFill>
              <a:srgbClr val="FFFF00"/>
            </a:solidFill>
            <a:extLst>
              <a:ext uri="{C807C97D-BFC1-408E-A445-0C87EB9F89A2}">
                <ask:lineSketchStyleProps xmlns:ask="http://schemas.microsoft.com/office/drawing/2018/sketchyshapes" sd="386252961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4633304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96B24"/>
      </a:accent1>
      <a:accent2>
        <a:srgbClr val="4EA72E"/>
      </a:accent2>
      <a:accent3>
        <a:srgbClr val="156082"/>
      </a:accent3>
      <a:accent4>
        <a:srgbClr val="0F9ED5"/>
      </a:accent4>
      <a:accent5>
        <a:srgbClr val="A02B93"/>
      </a:accent5>
      <a:accent6>
        <a:srgbClr val="E97132"/>
      </a:accent6>
      <a:hlink>
        <a:srgbClr val="538D9D"/>
      </a:hlink>
      <a:folHlink>
        <a:srgbClr val="A5738E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C0A3E416-13B0-4CFE-8B85-8989D8AEFB5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78533</TotalTime>
  <Words>2146</Words>
  <Application>Microsoft Office PowerPoint</Application>
  <PresentationFormat>Widescreen</PresentationFormat>
  <Paragraphs>1380</Paragraphs>
  <Slides>65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71" baseType="lpstr">
      <vt:lpstr>Aptos</vt:lpstr>
      <vt:lpstr>Aptos Display</vt:lpstr>
      <vt:lpstr>Arial</vt:lpstr>
      <vt:lpstr>Cambria Math</vt:lpstr>
      <vt:lpstr>Segoe UI</vt:lpstr>
      <vt:lpstr>Office Theme</vt:lpstr>
      <vt:lpstr>Sobel Edge Detection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Bar Riesel</dc:creator>
  <cp:lastModifiedBy>Bar Riesel</cp:lastModifiedBy>
  <cp:revision>173</cp:revision>
  <dcterms:created xsi:type="dcterms:W3CDTF">2024-12-23T09:33:53Z</dcterms:created>
  <dcterms:modified xsi:type="dcterms:W3CDTF">2025-03-27T10:51:22Z</dcterms:modified>
</cp:coreProperties>
</file>